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38"/>
  </p:notesMasterIdLst>
  <p:handoutMasterIdLst>
    <p:handoutMasterId r:id="rId39"/>
  </p:handoutMasterIdLst>
  <p:sldIdLst>
    <p:sldId id="256" r:id="rId2"/>
    <p:sldId id="341" r:id="rId3"/>
    <p:sldId id="257" r:id="rId4"/>
    <p:sldId id="289" r:id="rId5"/>
    <p:sldId id="390" r:id="rId6"/>
    <p:sldId id="391" r:id="rId7"/>
    <p:sldId id="292" r:id="rId8"/>
    <p:sldId id="322" r:id="rId9"/>
    <p:sldId id="293" r:id="rId10"/>
    <p:sldId id="385" r:id="rId11"/>
    <p:sldId id="386" r:id="rId12"/>
    <p:sldId id="387" r:id="rId13"/>
    <p:sldId id="370" r:id="rId14"/>
    <p:sldId id="371" r:id="rId15"/>
    <p:sldId id="372" r:id="rId16"/>
    <p:sldId id="373" r:id="rId17"/>
    <p:sldId id="388" r:id="rId18"/>
    <p:sldId id="389" r:id="rId19"/>
    <p:sldId id="335" r:id="rId20"/>
    <p:sldId id="336" r:id="rId21"/>
    <p:sldId id="337" r:id="rId22"/>
    <p:sldId id="338" r:id="rId23"/>
    <p:sldId id="340" r:id="rId24"/>
    <p:sldId id="339" r:id="rId25"/>
    <p:sldId id="294" r:id="rId26"/>
    <p:sldId id="332" r:id="rId27"/>
    <p:sldId id="333" r:id="rId28"/>
    <p:sldId id="334" r:id="rId29"/>
    <p:sldId id="295" r:id="rId30"/>
    <p:sldId id="297" r:id="rId31"/>
    <p:sldId id="320" r:id="rId32"/>
    <p:sldId id="392" r:id="rId33"/>
    <p:sldId id="382" r:id="rId34"/>
    <p:sldId id="383" r:id="rId35"/>
    <p:sldId id="384" r:id="rId36"/>
    <p:sldId id="321" r:id="rId37"/>
  </p:sldIdLst>
  <p:sldSz cx="9144000" cy="6858000" type="screen4x3"/>
  <p:notesSz cx="6735763" cy="986631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FD0F851-EC5A-4D38-B0AD-8093EC10F338}" styleName="밝은 스타일 1 - 강조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799B23B-EC83-4686-B30A-512413B5E67A}" styleName="밝은 스타일 3 - 강조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D083AE6-46FA-4A59-8FB0-9F97EB10719F}" styleName="밝은 스타일 3 - 강조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AF606853-7671-496A-8E4F-DF71F8EC918B}" styleName="어두운 스타일 1 - 강조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6D9F66E-5EB9-4882-86FB-DCBF35E3C3E4}" styleName="보통 스타일 4 - 강조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FABFCF23-3B69-468F-B69F-88F6DE6A72F2}" styleName="보통 스타일 1 - 강조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보통 스타일 1 - 강조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8B1032C-EA38-4F05-BA0D-38AFFFC7BED3}" styleName="밝은 스타일 3 - 강조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7" d="100"/>
          <a:sy n="57" d="100"/>
        </p:scale>
        <p:origin x="-1746" y="-3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rk.go.kr/jobMain.do" TargetMode="External"/><Relationship Id="rId2" Type="http://schemas.openxmlformats.org/officeDocument/2006/relationships/hyperlink" Target="http://univ.kcue.or.kr/" TargetMode="External"/><Relationship Id="rId1" Type="http://schemas.openxmlformats.org/officeDocument/2006/relationships/hyperlink" Target="http://suzhouks.kr/?act=board.list&amp;code=1610" TargetMode="External"/><Relationship Id="rId4" Type="http://schemas.openxmlformats.org/officeDocument/2006/relationships/hyperlink" Target="http://www.jinhak.or.kr/cds/CDSIntro.do?lNum=2&amp;mNum=1&amp;sNum=1" TargetMode="External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hyperlink" Target="http://home.ebs.co.kr/historye/main" TargetMode="External"/><Relationship Id="rId2" Type="http://schemas.openxmlformats.org/officeDocument/2006/relationships/hyperlink" Target="http://news.khan.co.kr/kh_news/khan_serial_list.html?s_code=ao153" TargetMode="External"/><Relationship Id="rId1" Type="http://schemas.openxmlformats.org/officeDocument/2006/relationships/hyperlink" Target="http://article.joins.com/issue/issue.asp?sid=6602&amp;cloc=joongang|article|related_issue" TargetMode="External"/><Relationship Id="rId4" Type="http://schemas.openxmlformats.org/officeDocument/2006/relationships/hyperlink" Target="http://home.ebs.co.kr/jisike/replayDayList" TargetMode="External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rk.go.kr/jobMain.do" TargetMode="External"/><Relationship Id="rId2" Type="http://schemas.openxmlformats.org/officeDocument/2006/relationships/hyperlink" Target="http://univ.kcue.or.kr/" TargetMode="External"/><Relationship Id="rId1" Type="http://schemas.openxmlformats.org/officeDocument/2006/relationships/hyperlink" Target="http://suzhouks.kr/?act=board.list&amp;code=1610" TargetMode="External"/><Relationship Id="rId4" Type="http://schemas.openxmlformats.org/officeDocument/2006/relationships/hyperlink" Target="http://www.jinhak.or.kr/cds/CDSIntro.do?lNum=2&amp;mNum=1&amp;sNum=1" TargetMode="External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hyperlink" Target="http://news.khan.co.kr/kh_news/khan_serial_list.html?s_code=ao153" TargetMode="External"/><Relationship Id="rId2" Type="http://schemas.openxmlformats.org/officeDocument/2006/relationships/hyperlink" Target="http://home.ebs.co.kr/historye/main" TargetMode="External"/><Relationship Id="rId1" Type="http://schemas.openxmlformats.org/officeDocument/2006/relationships/hyperlink" Target="http://home.ebs.co.kr/jisike/replayDayList" TargetMode="External"/><Relationship Id="rId4" Type="http://schemas.openxmlformats.org/officeDocument/2006/relationships/hyperlink" Target="http://article.joins.com/issue/issue.asp?sid=6602&amp;cloc=joongang|article|related_issue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39FDD28-B2CC-486C-AB2C-BCB74052CEB3}" type="doc">
      <dgm:prSet loTypeId="urn:microsoft.com/office/officeart/2005/8/layout/chart3" loCatId="cycle" qsTypeId="urn:microsoft.com/office/officeart/2005/8/quickstyle/3d4" qsCatId="3D" csTypeId="urn:microsoft.com/office/officeart/2005/8/colors/colorful3" csCatId="colorful" phldr="1"/>
      <dgm:spPr/>
      <dgm:t>
        <a:bodyPr/>
        <a:lstStyle/>
        <a:p>
          <a:pPr latinLnBrk="1"/>
          <a:endParaRPr lang="ko-KR" altLang="en-US"/>
        </a:p>
      </dgm:t>
    </dgm:pt>
    <dgm:pt modelId="{4B1D546F-4289-4AD3-A31A-E61C003FD856}">
      <dgm:prSet phldrT="[텍스트]" custT="1"/>
      <dgm:spPr/>
      <dgm:t>
        <a:bodyPr anchor="ctr" anchorCtr="0"/>
        <a:lstStyle/>
        <a:p>
          <a:pPr algn="ctr" latinLnBrk="1"/>
          <a:r>
            <a:rPr lang="en-US" altLang="ko-KR" sz="2400" b="1" spc="-200" baseline="0" dirty="0" smtClean="0">
              <a:solidFill>
                <a:srgbClr val="0070C0"/>
              </a:solidFill>
            </a:rPr>
            <a:t>[3</a:t>
          </a:r>
          <a:r>
            <a:rPr lang="ko-KR" altLang="en-US" sz="2400" b="1" spc="-200" baseline="0" dirty="0" smtClean="0">
              <a:solidFill>
                <a:srgbClr val="0070C0"/>
              </a:solidFill>
            </a:rPr>
            <a:t>년 특례</a:t>
          </a:r>
          <a:r>
            <a:rPr lang="en-US" altLang="ko-KR" sz="2400" b="1" spc="-200" baseline="0" dirty="0" smtClean="0">
              <a:solidFill>
                <a:srgbClr val="0070C0"/>
              </a:solidFill>
            </a:rPr>
            <a:t>]</a:t>
          </a:r>
        </a:p>
        <a:p>
          <a:pPr algn="l" latinLnBrk="1"/>
          <a:r>
            <a:rPr lang="ko-KR" altLang="en-US" sz="2400" b="1" spc="-200" baseline="0" dirty="0" smtClean="0">
              <a:solidFill>
                <a:srgbClr val="0070C0"/>
              </a:solidFill>
            </a:rPr>
            <a:t>입학정원 </a:t>
          </a:r>
          <a:r>
            <a:rPr lang="en-US" altLang="ko-KR" sz="2400" b="1" spc="-200" baseline="0" dirty="0" smtClean="0">
              <a:solidFill>
                <a:srgbClr val="FF0000"/>
              </a:solidFill>
            </a:rPr>
            <a:t>2%</a:t>
          </a:r>
          <a:r>
            <a:rPr lang="en-US" altLang="ko-KR" sz="2400" b="1" spc="-200" baseline="0" dirty="0" smtClean="0">
              <a:solidFill>
                <a:srgbClr val="0070C0"/>
              </a:solidFill>
            </a:rPr>
            <a:t> </a:t>
          </a:r>
          <a:r>
            <a:rPr lang="ko-KR" altLang="en-US" sz="2400" b="1" spc="-200" baseline="0" dirty="0" smtClean="0">
              <a:solidFill>
                <a:srgbClr val="0070C0"/>
              </a:solidFill>
            </a:rPr>
            <a:t>이내 모집</a:t>
          </a:r>
        </a:p>
      </dgm:t>
    </dgm:pt>
    <dgm:pt modelId="{6DE10F20-C8C6-4BA6-B0A9-6F3D81AC40B6}" type="parTrans" cxnId="{D7A6B1D1-229A-42D9-BA6B-9D6D91C791FF}">
      <dgm:prSet/>
      <dgm:spPr/>
      <dgm:t>
        <a:bodyPr/>
        <a:lstStyle/>
        <a:p>
          <a:pPr latinLnBrk="1"/>
          <a:endParaRPr lang="ko-KR" altLang="en-US"/>
        </a:p>
      </dgm:t>
    </dgm:pt>
    <dgm:pt modelId="{64671996-F520-47D8-ABDF-DF608288EE97}" type="sibTrans" cxnId="{D7A6B1D1-229A-42D9-BA6B-9D6D91C791FF}">
      <dgm:prSet/>
      <dgm:spPr/>
      <dgm:t>
        <a:bodyPr/>
        <a:lstStyle/>
        <a:p>
          <a:pPr latinLnBrk="1"/>
          <a:endParaRPr lang="ko-KR" altLang="en-US"/>
        </a:p>
      </dgm:t>
    </dgm:pt>
    <dgm:pt modelId="{D2A25096-641A-43A1-830D-95480B2DDDE5}">
      <dgm:prSet phldrT="[텍스트]" custT="1"/>
      <dgm:spPr/>
      <dgm:t>
        <a:bodyPr/>
        <a:lstStyle/>
        <a:p>
          <a:pPr algn="l" latinLnBrk="1"/>
          <a:r>
            <a:rPr lang="ko-KR" altLang="en-US" sz="1500" dirty="0" smtClean="0"/>
            <a:t>북한이탈주민</a:t>
          </a:r>
          <a:endParaRPr lang="ko-KR" altLang="en-US" sz="1500" dirty="0"/>
        </a:p>
      </dgm:t>
    </dgm:pt>
    <dgm:pt modelId="{A6D7FD9D-34DE-4579-A494-493763E19F47}" type="parTrans" cxnId="{04B4218B-94C9-4AF6-A593-7334717EB384}">
      <dgm:prSet/>
      <dgm:spPr/>
      <dgm:t>
        <a:bodyPr/>
        <a:lstStyle/>
        <a:p>
          <a:pPr latinLnBrk="1"/>
          <a:endParaRPr lang="ko-KR" altLang="en-US"/>
        </a:p>
      </dgm:t>
    </dgm:pt>
    <dgm:pt modelId="{491746C6-A67D-4D48-B274-31A5232FF327}" type="sibTrans" cxnId="{04B4218B-94C9-4AF6-A593-7334717EB384}">
      <dgm:prSet/>
      <dgm:spPr/>
      <dgm:t>
        <a:bodyPr/>
        <a:lstStyle/>
        <a:p>
          <a:pPr latinLnBrk="1"/>
          <a:endParaRPr lang="ko-KR" altLang="en-US"/>
        </a:p>
      </dgm:t>
    </dgm:pt>
    <dgm:pt modelId="{B9249B37-B60A-40B2-9EF3-4205789FB7B0}">
      <dgm:prSet phldrT="[텍스트]" custT="1"/>
      <dgm:spPr/>
      <dgm:t>
        <a:bodyPr/>
        <a:lstStyle/>
        <a:p>
          <a:pPr algn="l" latinLnBrk="1"/>
          <a:r>
            <a:rPr lang="ko-KR" altLang="en-US" sz="1500" dirty="0" smtClean="0"/>
            <a:t>부모 모두 외국인인 외국인</a:t>
          </a:r>
          <a:endParaRPr lang="ko-KR" altLang="en-US" sz="1500" dirty="0"/>
        </a:p>
      </dgm:t>
    </dgm:pt>
    <dgm:pt modelId="{D89FA200-4674-4940-88BC-CBE417D720B3}" type="parTrans" cxnId="{6A572582-BEBE-4324-B1CE-8D77A7FAC40F}">
      <dgm:prSet/>
      <dgm:spPr/>
      <dgm:t>
        <a:bodyPr/>
        <a:lstStyle/>
        <a:p>
          <a:pPr latinLnBrk="1"/>
          <a:endParaRPr lang="ko-KR" altLang="en-US"/>
        </a:p>
      </dgm:t>
    </dgm:pt>
    <dgm:pt modelId="{5A1AD63B-EBC1-4E8E-A34E-1A0D1FA8951B}" type="sibTrans" cxnId="{6A572582-BEBE-4324-B1CE-8D77A7FAC40F}">
      <dgm:prSet/>
      <dgm:spPr/>
      <dgm:t>
        <a:bodyPr/>
        <a:lstStyle/>
        <a:p>
          <a:pPr latinLnBrk="1"/>
          <a:endParaRPr lang="ko-KR" altLang="en-US"/>
        </a:p>
      </dgm:t>
    </dgm:pt>
    <dgm:pt modelId="{8DBA7C37-3828-48C2-BE9B-F712B491CC45}">
      <dgm:prSet phldrT="[텍스트]" custT="1"/>
      <dgm:spPr/>
      <dgm:t>
        <a:bodyPr/>
        <a:lstStyle/>
        <a:p>
          <a:pPr algn="ctr" latinLnBrk="1"/>
          <a:r>
            <a:rPr lang="en-US" altLang="ko-KR" sz="2400" b="1" spc="-250" baseline="0" dirty="0" smtClean="0">
              <a:solidFill>
                <a:srgbClr val="00B050"/>
              </a:solidFill>
            </a:rPr>
            <a:t>[12</a:t>
          </a:r>
          <a:r>
            <a:rPr lang="ko-KR" altLang="en-US" sz="2400" b="1" spc="-250" baseline="0" dirty="0" smtClean="0">
              <a:solidFill>
                <a:srgbClr val="00B050"/>
              </a:solidFill>
            </a:rPr>
            <a:t>년 특례</a:t>
          </a:r>
          <a:r>
            <a:rPr lang="en-US" altLang="ko-KR" sz="2400" b="1" spc="-250" baseline="0" dirty="0" smtClean="0">
              <a:solidFill>
                <a:srgbClr val="00B050"/>
              </a:solidFill>
            </a:rPr>
            <a:t>]</a:t>
          </a:r>
          <a:r>
            <a:rPr lang="ko-KR" altLang="en-US" sz="2400" b="1" spc="-250" baseline="0" dirty="0" smtClean="0">
              <a:solidFill>
                <a:srgbClr val="00B050"/>
              </a:solidFill>
            </a:rPr>
            <a:t> </a:t>
          </a:r>
          <a:endParaRPr lang="en-US" altLang="ko-KR" sz="2400" b="1" spc="-250" baseline="0" dirty="0" smtClean="0">
            <a:solidFill>
              <a:srgbClr val="00B050"/>
            </a:solidFill>
          </a:endParaRPr>
        </a:p>
        <a:p>
          <a:pPr algn="ctr" latinLnBrk="1"/>
          <a:r>
            <a:rPr lang="ko-KR" altLang="en-US" sz="2400" b="1" spc="-250" baseline="0" dirty="0" smtClean="0">
              <a:solidFill>
                <a:srgbClr val="00B050"/>
              </a:solidFill>
            </a:rPr>
            <a:t>입학정원 </a:t>
          </a:r>
          <a:r>
            <a:rPr lang="ko-KR" altLang="en-US" sz="2400" b="1" spc="-250" baseline="0" dirty="0" smtClean="0">
              <a:solidFill>
                <a:srgbClr val="FF0000"/>
              </a:solidFill>
            </a:rPr>
            <a:t>제한 없이 </a:t>
          </a:r>
          <a:r>
            <a:rPr lang="ko-KR" altLang="en-US" sz="2400" b="1" spc="-250" baseline="0" dirty="0" smtClean="0">
              <a:solidFill>
                <a:srgbClr val="00B050"/>
              </a:solidFill>
            </a:rPr>
            <a:t>모집</a:t>
          </a:r>
          <a:endParaRPr lang="en-US" altLang="ko-KR" sz="2400" b="1" spc="-250" baseline="0" dirty="0" smtClean="0">
            <a:solidFill>
              <a:srgbClr val="00B050"/>
            </a:solidFill>
          </a:endParaRPr>
        </a:p>
      </dgm:t>
    </dgm:pt>
    <dgm:pt modelId="{95760262-73AA-401F-BFB4-1039835CD78A}" type="sibTrans" cxnId="{95D0B9F7-8C33-4712-B12E-DBC4B29FC2EC}">
      <dgm:prSet/>
      <dgm:spPr/>
      <dgm:t>
        <a:bodyPr/>
        <a:lstStyle/>
        <a:p>
          <a:pPr latinLnBrk="1"/>
          <a:endParaRPr lang="ko-KR" altLang="en-US"/>
        </a:p>
      </dgm:t>
    </dgm:pt>
    <dgm:pt modelId="{EC267E33-F418-41F8-89D4-36CAE45D1149}" type="parTrans" cxnId="{95D0B9F7-8C33-4712-B12E-DBC4B29FC2EC}">
      <dgm:prSet/>
      <dgm:spPr/>
      <dgm:t>
        <a:bodyPr/>
        <a:lstStyle/>
        <a:p>
          <a:pPr latinLnBrk="1"/>
          <a:endParaRPr lang="ko-KR" altLang="en-US"/>
        </a:p>
      </dgm:t>
    </dgm:pt>
    <dgm:pt modelId="{3C29FDAE-8B95-4106-94A8-AC3DC04D6C58}">
      <dgm:prSet phldrT="[텍스트]" custT="1"/>
      <dgm:spPr/>
      <dgm:t>
        <a:bodyPr anchor="ctr" anchorCtr="0"/>
        <a:lstStyle/>
        <a:p>
          <a:pPr algn="l" latinLnBrk="1"/>
          <a:r>
            <a:rPr lang="ko-KR" altLang="en-US" sz="2000" b="1" dirty="0" smtClean="0">
              <a:solidFill>
                <a:srgbClr val="FF0000"/>
              </a:solidFill>
            </a:rPr>
            <a:t>해외근무자의 자녀</a:t>
          </a:r>
        </a:p>
      </dgm:t>
    </dgm:pt>
    <dgm:pt modelId="{A30073DB-78B7-45FD-B5FA-3992BAF7C9F2}" type="parTrans" cxnId="{AF2F4EE5-6BE0-45B8-AAE0-52C7CA7A5463}">
      <dgm:prSet/>
      <dgm:spPr/>
      <dgm:t>
        <a:bodyPr/>
        <a:lstStyle/>
        <a:p>
          <a:pPr latinLnBrk="1"/>
          <a:endParaRPr lang="ko-KR" altLang="en-US"/>
        </a:p>
      </dgm:t>
    </dgm:pt>
    <dgm:pt modelId="{8C166066-1FDF-4A61-B4AF-CBC1AAAB6DDA}" type="sibTrans" cxnId="{AF2F4EE5-6BE0-45B8-AAE0-52C7CA7A5463}">
      <dgm:prSet/>
      <dgm:spPr/>
      <dgm:t>
        <a:bodyPr/>
        <a:lstStyle/>
        <a:p>
          <a:pPr latinLnBrk="1"/>
          <a:endParaRPr lang="ko-KR" altLang="en-US"/>
        </a:p>
      </dgm:t>
    </dgm:pt>
    <dgm:pt modelId="{1C2C6980-9791-4A21-A09C-37135A9B0302}">
      <dgm:prSet phldrT="[텍스트]" custT="1"/>
      <dgm:spPr/>
      <dgm:t>
        <a:bodyPr anchor="ctr" anchorCtr="0"/>
        <a:lstStyle/>
        <a:p>
          <a:pPr algn="l" latinLnBrk="1"/>
          <a:r>
            <a:rPr lang="ko-KR" altLang="en-US" sz="1500" dirty="0" smtClean="0"/>
            <a:t>유치과학자 및 교수요원의 자녀</a:t>
          </a:r>
        </a:p>
      </dgm:t>
    </dgm:pt>
    <dgm:pt modelId="{A6A47D78-0BCB-49E0-A1FA-5713149FA1DA}" type="parTrans" cxnId="{3E348835-DB65-410E-BCE4-F2B140DF1DBC}">
      <dgm:prSet/>
      <dgm:spPr/>
      <dgm:t>
        <a:bodyPr/>
        <a:lstStyle/>
        <a:p>
          <a:pPr latinLnBrk="1"/>
          <a:endParaRPr lang="ko-KR" altLang="en-US"/>
        </a:p>
      </dgm:t>
    </dgm:pt>
    <dgm:pt modelId="{7F0CE61C-A3BB-45E9-BD15-E6D86ACE258A}" type="sibTrans" cxnId="{3E348835-DB65-410E-BCE4-F2B140DF1DBC}">
      <dgm:prSet/>
      <dgm:spPr/>
      <dgm:t>
        <a:bodyPr/>
        <a:lstStyle/>
        <a:p>
          <a:pPr latinLnBrk="1"/>
          <a:endParaRPr lang="ko-KR" altLang="en-US"/>
        </a:p>
      </dgm:t>
    </dgm:pt>
    <dgm:pt modelId="{BBCA8919-4464-4799-8E5C-A66AD1A30A94}">
      <dgm:prSet phldrT="[텍스트]" custT="1"/>
      <dgm:spPr/>
      <dgm:t>
        <a:bodyPr anchor="ctr" anchorCtr="0"/>
        <a:lstStyle/>
        <a:p>
          <a:pPr algn="l" latinLnBrk="1"/>
          <a:r>
            <a:rPr lang="ko-KR" altLang="en-US" sz="2000" b="1" dirty="0" smtClean="0">
              <a:solidFill>
                <a:srgbClr val="FF0000"/>
              </a:solidFill>
            </a:rPr>
            <a:t>기타 재외국민</a:t>
          </a:r>
        </a:p>
      </dgm:t>
    </dgm:pt>
    <dgm:pt modelId="{C98962B9-C600-4FD9-BA93-2AED552216DE}" type="parTrans" cxnId="{96A5DB02-443D-42E7-B038-B36D62D1280C}">
      <dgm:prSet/>
      <dgm:spPr/>
      <dgm:t>
        <a:bodyPr/>
        <a:lstStyle/>
        <a:p>
          <a:pPr latinLnBrk="1"/>
          <a:endParaRPr lang="ko-KR" altLang="en-US"/>
        </a:p>
      </dgm:t>
    </dgm:pt>
    <dgm:pt modelId="{4B1976B3-7393-4275-A812-78BDB5E75B14}" type="sibTrans" cxnId="{96A5DB02-443D-42E7-B038-B36D62D1280C}">
      <dgm:prSet/>
      <dgm:spPr/>
      <dgm:t>
        <a:bodyPr/>
        <a:lstStyle/>
        <a:p>
          <a:pPr latinLnBrk="1"/>
          <a:endParaRPr lang="ko-KR" altLang="en-US"/>
        </a:p>
      </dgm:t>
    </dgm:pt>
    <dgm:pt modelId="{6B4C7782-6AA5-4603-9A1D-EB984D9CE0E8}">
      <dgm:prSet phldrT="[텍스트]" custT="1"/>
      <dgm:spPr/>
      <dgm:t>
        <a:bodyPr anchor="ctr" anchorCtr="0"/>
        <a:lstStyle/>
        <a:p>
          <a:pPr algn="l" latinLnBrk="1"/>
          <a:r>
            <a:rPr lang="ko-KR" altLang="en-US" sz="1500" dirty="0" smtClean="0"/>
            <a:t>외국국적 취득 외국인</a:t>
          </a:r>
        </a:p>
      </dgm:t>
    </dgm:pt>
    <dgm:pt modelId="{5C4C281F-6C9E-4108-81D9-1F672613C4C2}" type="parTrans" cxnId="{9F728645-5AC6-4053-8278-6725A8F3619C}">
      <dgm:prSet/>
      <dgm:spPr/>
      <dgm:t>
        <a:bodyPr/>
        <a:lstStyle/>
        <a:p>
          <a:pPr latinLnBrk="1"/>
          <a:endParaRPr lang="ko-KR" altLang="en-US"/>
        </a:p>
      </dgm:t>
    </dgm:pt>
    <dgm:pt modelId="{CD20220D-D7A4-4D6C-A262-5CAED6DFB7FF}" type="sibTrans" cxnId="{9F728645-5AC6-4053-8278-6725A8F3619C}">
      <dgm:prSet/>
      <dgm:spPr/>
      <dgm:t>
        <a:bodyPr/>
        <a:lstStyle/>
        <a:p>
          <a:pPr latinLnBrk="1"/>
          <a:endParaRPr lang="ko-KR" altLang="en-US"/>
        </a:p>
      </dgm:t>
    </dgm:pt>
    <dgm:pt modelId="{7D50FC7D-14D2-4E27-B70D-040229CE8A84}">
      <dgm:prSet phldrT="[텍스트]" custT="1"/>
      <dgm:spPr/>
      <dgm:t>
        <a:bodyPr/>
        <a:lstStyle/>
        <a:p>
          <a:pPr algn="l" latinLnBrk="1"/>
          <a:r>
            <a:rPr lang="ko-KR" altLang="en-US" sz="2000" b="1" spc="-200" baseline="0" dirty="0" smtClean="0">
              <a:solidFill>
                <a:srgbClr val="FF0000"/>
              </a:solidFill>
            </a:rPr>
            <a:t>전 교육과정 이수 재외국민</a:t>
          </a:r>
          <a:endParaRPr lang="ko-KR" altLang="en-US" sz="2000" b="1" spc="-200" baseline="0" dirty="0">
            <a:solidFill>
              <a:srgbClr val="FF0000"/>
            </a:solidFill>
          </a:endParaRPr>
        </a:p>
      </dgm:t>
    </dgm:pt>
    <dgm:pt modelId="{CA1A882F-32EF-44D1-B77F-B53AF9204A1D}" type="parTrans" cxnId="{9C89543A-5185-4B0C-86D7-422BE15B1329}">
      <dgm:prSet/>
      <dgm:spPr/>
      <dgm:t>
        <a:bodyPr/>
        <a:lstStyle/>
        <a:p>
          <a:pPr latinLnBrk="1"/>
          <a:endParaRPr lang="ko-KR" altLang="en-US"/>
        </a:p>
      </dgm:t>
    </dgm:pt>
    <dgm:pt modelId="{669CD715-5D90-4C67-AA33-34CDC05E1F0C}" type="sibTrans" cxnId="{9C89543A-5185-4B0C-86D7-422BE15B1329}">
      <dgm:prSet/>
      <dgm:spPr/>
      <dgm:t>
        <a:bodyPr/>
        <a:lstStyle/>
        <a:p>
          <a:pPr latinLnBrk="1"/>
          <a:endParaRPr lang="ko-KR" altLang="en-US"/>
        </a:p>
      </dgm:t>
    </dgm:pt>
    <dgm:pt modelId="{EB871C8D-D881-40BE-90EB-7C95423BF786}">
      <dgm:prSet phldrT="[텍스트]" custT="1"/>
      <dgm:spPr/>
      <dgm:t>
        <a:bodyPr/>
        <a:lstStyle/>
        <a:p>
          <a:pPr algn="l" latinLnBrk="1"/>
          <a:r>
            <a:rPr lang="ko-KR" altLang="en-US" sz="1500" dirty="0" err="1" smtClean="0"/>
            <a:t>전교육과정</a:t>
          </a:r>
          <a:r>
            <a:rPr lang="ko-KR" altLang="en-US" sz="1500" dirty="0" smtClean="0"/>
            <a:t> 이수 외국인</a:t>
          </a:r>
          <a:endParaRPr lang="ko-KR" altLang="en-US" sz="1500" dirty="0"/>
        </a:p>
      </dgm:t>
    </dgm:pt>
    <dgm:pt modelId="{FA9DC7EF-4BDA-4FB7-8F4D-07070876261B}" type="parTrans" cxnId="{303870D2-903D-46C2-9C64-82CD42A2CBFC}">
      <dgm:prSet/>
      <dgm:spPr/>
      <dgm:t>
        <a:bodyPr/>
        <a:lstStyle/>
        <a:p>
          <a:pPr latinLnBrk="1"/>
          <a:endParaRPr lang="ko-KR" altLang="en-US"/>
        </a:p>
      </dgm:t>
    </dgm:pt>
    <dgm:pt modelId="{EE404690-489B-4682-80F1-F7564BFC759F}" type="sibTrans" cxnId="{303870D2-903D-46C2-9C64-82CD42A2CBFC}">
      <dgm:prSet/>
      <dgm:spPr/>
      <dgm:t>
        <a:bodyPr/>
        <a:lstStyle/>
        <a:p>
          <a:pPr latinLnBrk="1"/>
          <a:endParaRPr lang="ko-KR" altLang="en-US"/>
        </a:p>
      </dgm:t>
    </dgm:pt>
    <dgm:pt modelId="{AD5E6C2F-8E85-41B7-98FB-F3458478C615}">
      <dgm:prSet phldrT="[텍스트]" custT="1"/>
      <dgm:spPr/>
      <dgm:t>
        <a:bodyPr anchor="ctr" anchorCtr="0"/>
        <a:lstStyle/>
        <a:p>
          <a:pPr algn="l" latinLnBrk="1"/>
          <a:r>
            <a:rPr lang="ko-KR" altLang="en-US" sz="1500" b="0" dirty="0" smtClean="0">
              <a:solidFill>
                <a:schemeClr val="bg1"/>
              </a:solidFill>
            </a:rPr>
            <a:t>교포자녀</a:t>
          </a:r>
        </a:p>
      </dgm:t>
    </dgm:pt>
    <dgm:pt modelId="{2A8B302D-7899-4989-87F2-86F174DBB9E1}" type="parTrans" cxnId="{20B798B9-DED0-4777-AC2D-CC295D47A0C3}">
      <dgm:prSet/>
      <dgm:spPr/>
      <dgm:t>
        <a:bodyPr/>
        <a:lstStyle/>
        <a:p>
          <a:pPr latinLnBrk="1"/>
          <a:endParaRPr lang="ko-KR" altLang="en-US"/>
        </a:p>
      </dgm:t>
    </dgm:pt>
    <dgm:pt modelId="{2F839C4E-7E89-42B7-B439-6491A354859E}" type="sibTrans" cxnId="{20B798B9-DED0-4777-AC2D-CC295D47A0C3}">
      <dgm:prSet/>
      <dgm:spPr/>
      <dgm:t>
        <a:bodyPr/>
        <a:lstStyle/>
        <a:p>
          <a:pPr latinLnBrk="1"/>
          <a:endParaRPr lang="ko-KR" altLang="en-US"/>
        </a:p>
      </dgm:t>
    </dgm:pt>
    <dgm:pt modelId="{22F72A5C-8CCE-4DE3-A5D6-F8DA0E55A10A}" type="pres">
      <dgm:prSet presAssocID="{539FDD28-B2CC-486C-AB2C-BCB74052CEB3}" presName="compositeShape" presStyleCnt="0">
        <dgm:presLayoutVars>
          <dgm:chMax val="7"/>
          <dgm:dir val="rev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759EFB0-4FFA-47B9-A0BF-62BF7CD4CD96}" type="pres">
      <dgm:prSet presAssocID="{539FDD28-B2CC-486C-AB2C-BCB74052CEB3}" presName="wedge1" presStyleLbl="node1" presStyleIdx="0" presStyleCnt="2" custScaleX="224603" custScaleY="121660"/>
      <dgm:spPr/>
      <dgm:t>
        <a:bodyPr/>
        <a:lstStyle/>
        <a:p>
          <a:pPr latinLnBrk="1"/>
          <a:endParaRPr lang="ko-KR" altLang="en-US"/>
        </a:p>
      </dgm:t>
    </dgm:pt>
    <dgm:pt modelId="{69039D26-BF16-4807-B04D-7B54BF63228E}" type="pres">
      <dgm:prSet presAssocID="{539FDD28-B2CC-486C-AB2C-BCB74052CEB3}" presName="wedge1Tx" presStyleLbl="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C612DBC-CAEF-4AF7-AA08-3CACFC016FB5}" type="pres">
      <dgm:prSet presAssocID="{539FDD28-B2CC-486C-AB2C-BCB74052CEB3}" presName="wedge2" presStyleLbl="node1" presStyleIdx="1" presStyleCnt="2" custScaleX="224603" custScaleY="121660"/>
      <dgm:spPr/>
      <dgm:t>
        <a:bodyPr/>
        <a:lstStyle/>
        <a:p>
          <a:pPr latinLnBrk="1"/>
          <a:endParaRPr lang="ko-KR" altLang="en-US"/>
        </a:p>
      </dgm:t>
    </dgm:pt>
    <dgm:pt modelId="{3D9D4638-55FF-4D90-A042-024B56C835CB}" type="pres">
      <dgm:prSet presAssocID="{539FDD28-B2CC-486C-AB2C-BCB74052CEB3}" presName="wedge2Tx" presStyleLbl="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468816D2-443F-4B64-B315-A21BEA5A80C1}" type="presOf" srcId="{AD5E6C2F-8E85-41B7-98FB-F3458478C615}" destId="{9C612DBC-CAEF-4AF7-AA08-3CACFC016FB5}" srcOrd="0" destOrd="1" presId="urn:microsoft.com/office/officeart/2005/8/layout/chart3"/>
    <dgm:cxn modelId="{3E348835-DB65-410E-BCE4-F2B140DF1DBC}" srcId="{4B1D546F-4289-4AD3-A31A-E61C003FD856}" destId="{1C2C6980-9791-4A21-A09C-37135A9B0302}" srcOrd="2" destOrd="0" parTransId="{A6A47D78-0BCB-49E0-A1FA-5713149FA1DA}" sibTransId="{7F0CE61C-A3BB-45E9-BD15-E6D86ACE258A}"/>
    <dgm:cxn modelId="{96A5DB02-443D-42E7-B038-B36D62D1280C}" srcId="{4B1D546F-4289-4AD3-A31A-E61C003FD856}" destId="{BBCA8919-4464-4799-8E5C-A66AD1A30A94}" srcOrd="3" destOrd="0" parTransId="{C98962B9-C600-4FD9-BA93-2AED552216DE}" sibTransId="{4B1976B3-7393-4275-A812-78BDB5E75B14}"/>
    <dgm:cxn modelId="{495DEBCB-7A9C-4505-B275-5835B4480491}" type="presOf" srcId="{1C2C6980-9791-4A21-A09C-37135A9B0302}" destId="{9C612DBC-CAEF-4AF7-AA08-3CACFC016FB5}" srcOrd="0" destOrd="3" presId="urn:microsoft.com/office/officeart/2005/8/layout/chart3"/>
    <dgm:cxn modelId="{FCE8EE22-6616-4173-A48A-649BF9F46616}" type="presOf" srcId="{7D50FC7D-14D2-4E27-B70D-040229CE8A84}" destId="{69039D26-BF16-4807-B04D-7B54BF63228E}" srcOrd="1" destOrd="3" presId="urn:microsoft.com/office/officeart/2005/8/layout/chart3"/>
    <dgm:cxn modelId="{6C099168-7FE8-4EAB-A632-A2EA0D529DB6}" type="presOf" srcId="{B9249B37-B60A-40B2-9EF3-4205789FB7B0}" destId="{69039D26-BF16-4807-B04D-7B54BF63228E}" srcOrd="1" destOrd="2" presId="urn:microsoft.com/office/officeart/2005/8/layout/chart3"/>
    <dgm:cxn modelId="{32FD7CA7-8DDA-4428-AB92-709DF1953222}" type="presOf" srcId="{EB871C8D-D881-40BE-90EB-7C95423BF786}" destId="{69039D26-BF16-4807-B04D-7B54BF63228E}" srcOrd="1" destOrd="4" presId="urn:microsoft.com/office/officeart/2005/8/layout/chart3"/>
    <dgm:cxn modelId="{45A00B84-420E-4D5F-9E71-5A7CE234793F}" type="presOf" srcId="{AD5E6C2F-8E85-41B7-98FB-F3458478C615}" destId="{3D9D4638-55FF-4D90-A042-024B56C835CB}" srcOrd="1" destOrd="1" presId="urn:microsoft.com/office/officeart/2005/8/layout/chart3"/>
    <dgm:cxn modelId="{F0A8B7F2-589D-43A8-9C10-E638D857A3D9}" type="presOf" srcId="{BBCA8919-4464-4799-8E5C-A66AD1A30A94}" destId="{9C612DBC-CAEF-4AF7-AA08-3CACFC016FB5}" srcOrd="0" destOrd="4" presId="urn:microsoft.com/office/officeart/2005/8/layout/chart3"/>
    <dgm:cxn modelId="{3892AEAC-D35E-4B92-AD00-8FAE8CC70F3A}" type="presOf" srcId="{3C29FDAE-8B95-4106-94A8-AC3DC04D6C58}" destId="{9C612DBC-CAEF-4AF7-AA08-3CACFC016FB5}" srcOrd="0" destOrd="2" presId="urn:microsoft.com/office/officeart/2005/8/layout/chart3"/>
    <dgm:cxn modelId="{6A572582-BEBE-4324-B1CE-8D77A7FAC40F}" srcId="{8DBA7C37-3828-48C2-BE9B-F712B491CC45}" destId="{B9249B37-B60A-40B2-9EF3-4205789FB7B0}" srcOrd="1" destOrd="0" parTransId="{D89FA200-4674-4940-88BC-CBE417D720B3}" sibTransId="{5A1AD63B-EBC1-4E8E-A34E-1A0D1FA8951B}"/>
    <dgm:cxn modelId="{9C89543A-5185-4B0C-86D7-422BE15B1329}" srcId="{8DBA7C37-3828-48C2-BE9B-F712B491CC45}" destId="{7D50FC7D-14D2-4E27-B70D-040229CE8A84}" srcOrd="2" destOrd="0" parTransId="{CA1A882F-32EF-44D1-B77F-B53AF9204A1D}" sibTransId="{669CD715-5D90-4C67-AA33-34CDC05E1F0C}"/>
    <dgm:cxn modelId="{72A5C1F8-DB1D-4505-B479-6D3D3544E597}" type="presOf" srcId="{EB871C8D-D881-40BE-90EB-7C95423BF786}" destId="{E759EFB0-4FFA-47B9-A0BF-62BF7CD4CD96}" srcOrd="0" destOrd="4" presId="urn:microsoft.com/office/officeart/2005/8/layout/chart3"/>
    <dgm:cxn modelId="{97CBEAFD-81FC-43F1-A086-18DAE7ADC2C8}" type="presOf" srcId="{6B4C7782-6AA5-4603-9A1D-EB984D9CE0E8}" destId="{9C612DBC-CAEF-4AF7-AA08-3CACFC016FB5}" srcOrd="0" destOrd="5" presId="urn:microsoft.com/office/officeart/2005/8/layout/chart3"/>
    <dgm:cxn modelId="{0A04EDE3-9EAF-40B1-B066-22540C4634E8}" type="presOf" srcId="{8DBA7C37-3828-48C2-BE9B-F712B491CC45}" destId="{E759EFB0-4FFA-47B9-A0BF-62BF7CD4CD96}" srcOrd="0" destOrd="0" presId="urn:microsoft.com/office/officeart/2005/8/layout/chart3"/>
    <dgm:cxn modelId="{AF2F4EE5-6BE0-45B8-AAE0-52C7CA7A5463}" srcId="{4B1D546F-4289-4AD3-A31A-E61C003FD856}" destId="{3C29FDAE-8B95-4106-94A8-AC3DC04D6C58}" srcOrd="1" destOrd="0" parTransId="{A30073DB-78B7-45FD-B5FA-3992BAF7C9F2}" sibTransId="{8C166066-1FDF-4A61-B4AF-CBC1AAAB6DDA}"/>
    <dgm:cxn modelId="{20B798B9-DED0-4777-AC2D-CC295D47A0C3}" srcId="{4B1D546F-4289-4AD3-A31A-E61C003FD856}" destId="{AD5E6C2F-8E85-41B7-98FB-F3458478C615}" srcOrd="0" destOrd="0" parTransId="{2A8B302D-7899-4989-87F2-86F174DBB9E1}" sibTransId="{2F839C4E-7E89-42B7-B439-6491A354859E}"/>
    <dgm:cxn modelId="{C575AC6E-D630-436D-B86A-0843054DF4C6}" type="presOf" srcId="{1C2C6980-9791-4A21-A09C-37135A9B0302}" destId="{3D9D4638-55FF-4D90-A042-024B56C835CB}" srcOrd="1" destOrd="3" presId="urn:microsoft.com/office/officeart/2005/8/layout/chart3"/>
    <dgm:cxn modelId="{04B4218B-94C9-4AF6-A593-7334717EB384}" srcId="{8DBA7C37-3828-48C2-BE9B-F712B491CC45}" destId="{D2A25096-641A-43A1-830D-95480B2DDDE5}" srcOrd="0" destOrd="0" parTransId="{A6D7FD9D-34DE-4579-A494-493763E19F47}" sibTransId="{491746C6-A67D-4D48-B274-31A5232FF327}"/>
    <dgm:cxn modelId="{F541ECAA-D294-401F-B7EF-3F001C226B61}" type="presOf" srcId="{4B1D546F-4289-4AD3-A31A-E61C003FD856}" destId="{3D9D4638-55FF-4D90-A042-024B56C835CB}" srcOrd="1" destOrd="0" presId="urn:microsoft.com/office/officeart/2005/8/layout/chart3"/>
    <dgm:cxn modelId="{A37984DA-AB1A-456A-8D00-C447B5D4CFBE}" type="presOf" srcId="{B9249B37-B60A-40B2-9EF3-4205789FB7B0}" destId="{E759EFB0-4FFA-47B9-A0BF-62BF7CD4CD96}" srcOrd="0" destOrd="2" presId="urn:microsoft.com/office/officeart/2005/8/layout/chart3"/>
    <dgm:cxn modelId="{9B6E09AE-285E-45D5-A261-4DE9087751C6}" type="presOf" srcId="{4B1D546F-4289-4AD3-A31A-E61C003FD856}" destId="{9C612DBC-CAEF-4AF7-AA08-3CACFC016FB5}" srcOrd="0" destOrd="0" presId="urn:microsoft.com/office/officeart/2005/8/layout/chart3"/>
    <dgm:cxn modelId="{5D20C74D-453C-4298-84DC-6BBC5CBC056D}" type="presOf" srcId="{D2A25096-641A-43A1-830D-95480B2DDDE5}" destId="{69039D26-BF16-4807-B04D-7B54BF63228E}" srcOrd="1" destOrd="1" presId="urn:microsoft.com/office/officeart/2005/8/layout/chart3"/>
    <dgm:cxn modelId="{298FF3EC-269B-4F54-AA05-93C8D4B12F1D}" type="presOf" srcId="{BBCA8919-4464-4799-8E5C-A66AD1A30A94}" destId="{3D9D4638-55FF-4D90-A042-024B56C835CB}" srcOrd="1" destOrd="4" presId="urn:microsoft.com/office/officeart/2005/8/layout/chart3"/>
    <dgm:cxn modelId="{D7A6B1D1-229A-42D9-BA6B-9D6D91C791FF}" srcId="{539FDD28-B2CC-486C-AB2C-BCB74052CEB3}" destId="{4B1D546F-4289-4AD3-A31A-E61C003FD856}" srcOrd="0" destOrd="0" parTransId="{6DE10F20-C8C6-4BA6-B0A9-6F3D81AC40B6}" sibTransId="{64671996-F520-47D8-ABDF-DF608288EE97}"/>
    <dgm:cxn modelId="{1704DAF1-136A-46B2-AEF8-A1FAC927B786}" type="presOf" srcId="{7D50FC7D-14D2-4E27-B70D-040229CE8A84}" destId="{E759EFB0-4FFA-47B9-A0BF-62BF7CD4CD96}" srcOrd="0" destOrd="3" presId="urn:microsoft.com/office/officeart/2005/8/layout/chart3"/>
    <dgm:cxn modelId="{95D0B9F7-8C33-4712-B12E-DBC4B29FC2EC}" srcId="{539FDD28-B2CC-486C-AB2C-BCB74052CEB3}" destId="{8DBA7C37-3828-48C2-BE9B-F712B491CC45}" srcOrd="1" destOrd="0" parTransId="{EC267E33-F418-41F8-89D4-36CAE45D1149}" sibTransId="{95760262-73AA-401F-BFB4-1039835CD78A}"/>
    <dgm:cxn modelId="{4420362B-F32D-4184-9A9C-C51C2B479F4E}" type="presOf" srcId="{D2A25096-641A-43A1-830D-95480B2DDDE5}" destId="{E759EFB0-4FFA-47B9-A0BF-62BF7CD4CD96}" srcOrd="0" destOrd="1" presId="urn:microsoft.com/office/officeart/2005/8/layout/chart3"/>
    <dgm:cxn modelId="{0914E680-80E3-4085-B9B4-47F20EF7D188}" type="presOf" srcId="{3C29FDAE-8B95-4106-94A8-AC3DC04D6C58}" destId="{3D9D4638-55FF-4D90-A042-024B56C835CB}" srcOrd="1" destOrd="2" presId="urn:microsoft.com/office/officeart/2005/8/layout/chart3"/>
    <dgm:cxn modelId="{B8F9B689-029D-430F-B66B-69E7900008ED}" type="presOf" srcId="{6B4C7782-6AA5-4603-9A1D-EB984D9CE0E8}" destId="{3D9D4638-55FF-4D90-A042-024B56C835CB}" srcOrd="1" destOrd="5" presId="urn:microsoft.com/office/officeart/2005/8/layout/chart3"/>
    <dgm:cxn modelId="{7267E9B4-5C8D-4352-82A3-74DC95CD8C6B}" type="presOf" srcId="{8DBA7C37-3828-48C2-BE9B-F712B491CC45}" destId="{69039D26-BF16-4807-B04D-7B54BF63228E}" srcOrd="1" destOrd="0" presId="urn:microsoft.com/office/officeart/2005/8/layout/chart3"/>
    <dgm:cxn modelId="{2B60E180-9007-4CB3-988C-E8AE47E0EA1A}" type="presOf" srcId="{539FDD28-B2CC-486C-AB2C-BCB74052CEB3}" destId="{22F72A5C-8CCE-4DE3-A5D6-F8DA0E55A10A}" srcOrd="0" destOrd="0" presId="urn:microsoft.com/office/officeart/2005/8/layout/chart3"/>
    <dgm:cxn modelId="{9F728645-5AC6-4053-8278-6725A8F3619C}" srcId="{4B1D546F-4289-4AD3-A31A-E61C003FD856}" destId="{6B4C7782-6AA5-4603-9A1D-EB984D9CE0E8}" srcOrd="4" destOrd="0" parTransId="{5C4C281F-6C9E-4108-81D9-1F672613C4C2}" sibTransId="{CD20220D-D7A4-4D6C-A262-5CAED6DFB7FF}"/>
    <dgm:cxn modelId="{303870D2-903D-46C2-9C64-82CD42A2CBFC}" srcId="{8DBA7C37-3828-48C2-BE9B-F712B491CC45}" destId="{EB871C8D-D881-40BE-90EB-7C95423BF786}" srcOrd="3" destOrd="0" parTransId="{FA9DC7EF-4BDA-4FB7-8F4D-07070876261B}" sibTransId="{EE404690-489B-4682-80F1-F7564BFC759F}"/>
    <dgm:cxn modelId="{43988E85-FF4A-4217-948A-2378387D6DC5}" type="presParOf" srcId="{22F72A5C-8CCE-4DE3-A5D6-F8DA0E55A10A}" destId="{E759EFB0-4FFA-47B9-A0BF-62BF7CD4CD96}" srcOrd="0" destOrd="0" presId="urn:microsoft.com/office/officeart/2005/8/layout/chart3"/>
    <dgm:cxn modelId="{3D73234D-3BAD-4743-BC2B-84BC7A4631E7}" type="presParOf" srcId="{22F72A5C-8CCE-4DE3-A5D6-F8DA0E55A10A}" destId="{69039D26-BF16-4807-B04D-7B54BF63228E}" srcOrd="1" destOrd="0" presId="urn:microsoft.com/office/officeart/2005/8/layout/chart3"/>
    <dgm:cxn modelId="{CC28E896-F128-4A91-908C-E6E7EBD9760A}" type="presParOf" srcId="{22F72A5C-8CCE-4DE3-A5D6-F8DA0E55A10A}" destId="{9C612DBC-CAEF-4AF7-AA08-3CACFC016FB5}" srcOrd="2" destOrd="0" presId="urn:microsoft.com/office/officeart/2005/8/layout/chart3"/>
    <dgm:cxn modelId="{87CE5A0C-C902-49C2-8D6A-4EAE4010FE11}" type="presParOf" srcId="{22F72A5C-8CCE-4DE3-A5D6-F8DA0E55A10A}" destId="{3D9D4638-55FF-4D90-A042-024B56C835CB}" srcOrd="3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29F7196-B3D2-45A8-9B00-C0AA16870EAC}" type="doc">
      <dgm:prSet loTypeId="urn:microsoft.com/office/officeart/2005/8/layout/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pPr latinLnBrk="1"/>
          <a:endParaRPr lang="ko-KR" altLang="en-US"/>
        </a:p>
      </dgm:t>
    </dgm:pt>
    <dgm:pt modelId="{757A2984-F2FE-4848-B8AA-E3D8531A3DB4}">
      <dgm:prSet phldrT="[텍스트]" custT="1"/>
      <dgm:spPr/>
      <dgm:t>
        <a:bodyPr/>
        <a:lstStyle/>
        <a:p>
          <a:pPr latinLnBrk="1"/>
          <a:r>
            <a:rPr lang="ko-KR" altLang="en-US" sz="2000" b="1" dirty="0" smtClean="0"/>
            <a:t>최상위권 대학의 서류</a:t>
          </a:r>
          <a:endParaRPr lang="ko-KR" altLang="en-US" sz="2000" b="1" dirty="0"/>
        </a:p>
      </dgm:t>
    </dgm:pt>
    <dgm:pt modelId="{1BA2D6A2-F56F-4D47-9473-358E167825F7}" type="parTrans" cxnId="{0300E109-DC81-4A83-B77C-B73731B49785}">
      <dgm:prSet/>
      <dgm:spPr/>
      <dgm:t>
        <a:bodyPr/>
        <a:lstStyle/>
        <a:p>
          <a:pPr latinLnBrk="1"/>
          <a:endParaRPr lang="ko-KR" altLang="en-US"/>
        </a:p>
      </dgm:t>
    </dgm:pt>
    <dgm:pt modelId="{D20FB3CC-FCFF-4CA0-B311-BFEB0FAD6B18}" type="sibTrans" cxnId="{0300E109-DC81-4A83-B77C-B73731B49785}">
      <dgm:prSet/>
      <dgm:spPr/>
      <dgm:t>
        <a:bodyPr/>
        <a:lstStyle/>
        <a:p>
          <a:pPr latinLnBrk="1"/>
          <a:endParaRPr lang="ko-KR" altLang="en-US"/>
        </a:p>
      </dgm:t>
    </dgm:pt>
    <dgm:pt modelId="{0D2698AA-7B74-466D-A4BA-4E482A5AD2D7}">
      <dgm:prSet phldrT="[텍스트]" custT="1"/>
      <dgm:spPr/>
      <dgm:t>
        <a:bodyPr/>
        <a:lstStyle/>
        <a:p>
          <a:pPr latinLnBrk="1"/>
          <a:r>
            <a:rPr lang="ko-KR" altLang="en-US" sz="2000" b="1" dirty="0" smtClean="0">
              <a:solidFill>
                <a:schemeClr val="tx1"/>
              </a:solidFill>
            </a:rPr>
            <a:t>상위권</a:t>
          </a:r>
          <a:r>
            <a:rPr lang="en-US" altLang="ko-KR" sz="2000" b="1" dirty="0" smtClean="0">
              <a:solidFill>
                <a:schemeClr val="tx1"/>
              </a:solidFill>
            </a:rPr>
            <a:t>, </a:t>
          </a:r>
          <a:r>
            <a:rPr lang="ko-KR" altLang="en-US" sz="2000" b="1" dirty="0" smtClean="0">
              <a:solidFill>
                <a:schemeClr val="tx1"/>
              </a:solidFill>
            </a:rPr>
            <a:t>중상위권 대학의 필답 고사</a:t>
          </a:r>
          <a:endParaRPr lang="ko-KR" altLang="en-US" sz="2000" b="1" dirty="0">
            <a:solidFill>
              <a:schemeClr val="tx1"/>
            </a:solidFill>
          </a:endParaRPr>
        </a:p>
      </dgm:t>
    </dgm:pt>
    <dgm:pt modelId="{9AB3AD67-D220-4A6B-B7F2-A4138EB49291}" type="parTrans" cxnId="{1EF2F8A4-B920-4F1D-8475-774264D10005}">
      <dgm:prSet/>
      <dgm:spPr/>
      <dgm:t>
        <a:bodyPr/>
        <a:lstStyle/>
        <a:p>
          <a:pPr latinLnBrk="1"/>
          <a:endParaRPr lang="ko-KR" altLang="en-US"/>
        </a:p>
      </dgm:t>
    </dgm:pt>
    <dgm:pt modelId="{70245A67-306F-4D28-842D-40DC7E3D9301}" type="sibTrans" cxnId="{1EF2F8A4-B920-4F1D-8475-774264D10005}">
      <dgm:prSet/>
      <dgm:spPr/>
      <dgm:t>
        <a:bodyPr/>
        <a:lstStyle/>
        <a:p>
          <a:pPr latinLnBrk="1"/>
          <a:endParaRPr lang="ko-KR" altLang="en-US"/>
        </a:p>
      </dgm:t>
    </dgm:pt>
    <dgm:pt modelId="{71223A6D-DADE-4CA2-BB6B-45C5DA881D62}">
      <dgm:prSet phldrT="[텍스트]" custT="1"/>
      <dgm:spPr/>
      <dgm:t>
        <a:bodyPr/>
        <a:lstStyle/>
        <a:p>
          <a:pPr latinLnBrk="1"/>
          <a:r>
            <a:rPr lang="ko-KR" altLang="en-US" sz="2000" b="1" dirty="0" smtClean="0">
              <a:solidFill>
                <a:srgbClr val="002060"/>
              </a:solidFill>
            </a:rPr>
            <a:t>중하위권 대학의 면접</a:t>
          </a:r>
          <a:endParaRPr lang="ko-KR" altLang="en-US" sz="2000" b="1" dirty="0">
            <a:solidFill>
              <a:srgbClr val="002060"/>
            </a:solidFill>
          </a:endParaRPr>
        </a:p>
      </dgm:t>
    </dgm:pt>
    <dgm:pt modelId="{018F4735-A045-4C78-B7BF-458A08701DF2}" type="parTrans" cxnId="{2D0CCEA2-CFF5-4E70-A554-B490A84E1354}">
      <dgm:prSet/>
      <dgm:spPr/>
      <dgm:t>
        <a:bodyPr/>
        <a:lstStyle/>
        <a:p>
          <a:pPr latinLnBrk="1"/>
          <a:endParaRPr lang="ko-KR" altLang="en-US"/>
        </a:p>
      </dgm:t>
    </dgm:pt>
    <dgm:pt modelId="{26EC2D05-F64C-45AB-86B9-A1A390EA9C1B}" type="sibTrans" cxnId="{2D0CCEA2-CFF5-4E70-A554-B490A84E1354}">
      <dgm:prSet/>
      <dgm:spPr/>
      <dgm:t>
        <a:bodyPr/>
        <a:lstStyle/>
        <a:p>
          <a:pPr latinLnBrk="1"/>
          <a:endParaRPr lang="ko-KR" altLang="en-US"/>
        </a:p>
      </dgm:t>
    </dgm:pt>
    <dgm:pt modelId="{0557488D-3039-4EA7-87DD-890F3AE87CD2}">
      <dgm:prSet phldrT="[텍스트]" custT="1"/>
      <dgm:spPr/>
      <dgm:t>
        <a:bodyPr/>
        <a:lstStyle/>
        <a:p>
          <a:pPr latinLnBrk="1"/>
          <a:r>
            <a:rPr lang="ko-KR" altLang="en-US" sz="1800" dirty="0" smtClean="0"/>
            <a:t>교과 성적</a:t>
          </a:r>
          <a:r>
            <a:rPr lang="en-US" altLang="ko-KR" sz="1800" dirty="0" smtClean="0"/>
            <a:t>(</a:t>
          </a:r>
          <a:r>
            <a:rPr lang="ko-KR" altLang="en-US" sz="1800" dirty="0" smtClean="0"/>
            <a:t>내신</a:t>
          </a:r>
          <a:r>
            <a:rPr lang="en-US" altLang="ko-KR" sz="1800" dirty="0" smtClean="0"/>
            <a:t>), </a:t>
          </a:r>
          <a:r>
            <a:rPr lang="ko-KR" altLang="en-US" sz="1800" dirty="0" smtClean="0"/>
            <a:t>공인 어학 성적</a:t>
          </a:r>
          <a:endParaRPr lang="ko-KR" altLang="en-US" sz="1800" dirty="0"/>
        </a:p>
      </dgm:t>
    </dgm:pt>
    <dgm:pt modelId="{A8AB10FB-F846-4AF0-BCFC-F71EBD9E7970}" type="parTrans" cxnId="{BF5162C0-802B-442A-9312-99364408A078}">
      <dgm:prSet/>
      <dgm:spPr/>
      <dgm:t>
        <a:bodyPr/>
        <a:lstStyle/>
        <a:p>
          <a:pPr latinLnBrk="1"/>
          <a:endParaRPr lang="ko-KR" altLang="en-US"/>
        </a:p>
      </dgm:t>
    </dgm:pt>
    <dgm:pt modelId="{D35D323A-59D4-429B-A754-7570215AFEAC}" type="sibTrans" cxnId="{BF5162C0-802B-442A-9312-99364408A078}">
      <dgm:prSet/>
      <dgm:spPr/>
      <dgm:t>
        <a:bodyPr/>
        <a:lstStyle/>
        <a:p>
          <a:pPr latinLnBrk="1"/>
          <a:endParaRPr lang="ko-KR" altLang="en-US"/>
        </a:p>
      </dgm:t>
    </dgm:pt>
    <dgm:pt modelId="{1049E7E0-E7CF-4AEE-B656-6940EE87DB2C}">
      <dgm:prSet phldrT="[텍스트]" custT="1"/>
      <dgm:spPr/>
      <dgm:t>
        <a:bodyPr/>
        <a:lstStyle/>
        <a:p>
          <a:pPr latinLnBrk="1"/>
          <a:r>
            <a:rPr lang="ko-KR" altLang="en-US" sz="1800" dirty="0" smtClean="0"/>
            <a:t>전공 관련 활동</a:t>
          </a:r>
          <a:r>
            <a:rPr lang="en-US" altLang="ko-KR" sz="1800" dirty="0" smtClean="0"/>
            <a:t>, </a:t>
          </a:r>
          <a:r>
            <a:rPr lang="ko-KR" altLang="en-US" sz="1800" dirty="0" smtClean="0"/>
            <a:t>수상 경력</a:t>
          </a:r>
          <a:r>
            <a:rPr lang="en-US" altLang="ko-KR" sz="1800" dirty="0" smtClean="0"/>
            <a:t>, </a:t>
          </a:r>
          <a:r>
            <a:rPr lang="ko-KR" altLang="en-US" sz="1800" dirty="0" smtClean="0"/>
            <a:t>독서 활동</a:t>
          </a:r>
          <a:r>
            <a:rPr lang="en-US" altLang="ko-KR" sz="1800" dirty="0" smtClean="0"/>
            <a:t>, </a:t>
          </a:r>
          <a:r>
            <a:rPr lang="ko-KR" altLang="en-US" sz="1800" dirty="0" smtClean="0"/>
            <a:t>봉사활동</a:t>
          </a:r>
          <a:endParaRPr lang="ko-KR" altLang="en-US" sz="1800" dirty="0"/>
        </a:p>
      </dgm:t>
    </dgm:pt>
    <dgm:pt modelId="{FB7490AA-FD30-4D4A-9589-D7146279D47D}" type="parTrans" cxnId="{D06F1956-D034-4690-BAB9-8463E5ACB550}">
      <dgm:prSet/>
      <dgm:spPr/>
      <dgm:t>
        <a:bodyPr/>
        <a:lstStyle/>
        <a:p>
          <a:pPr latinLnBrk="1"/>
          <a:endParaRPr lang="ko-KR" altLang="en-US"/>
        </a:p>
      </dgm:t>
    </dgm:pt>
    <dgm:pt modelId="{5AE21B97-F2F6-41E3-AB87-16142D00CD4F}" type="sibTrans" cxnId="{D06F1956-D034-4690-BAB9-8463E5ACB550}">
      <dgm:prSet/>
      <dgm:spPr/>
      <dgm:t>
        <a:bodyPr/>
        <a:lstStyle/>
        <a:p>
          <a:pPr latinLnBrk="1"/>
          <a:endParaRPr lang="ko-KR" altLang="en-US"/>
        </a:p>
      </dgm:t>
    </dgm:pt>
    <dgm:pt modelId="{E6B9A5DD-3B65-45C6-8BC6-C14E0C3CEC9F}">
      <dgm:prSet phldrT="[텍스트]" custT="1"/>
      <dgm:spPr/>
      <dgm:t>
        <a:bodyPr/>
        <a:lstStyle/>
        <a:p>
          <a:pPr latinLnBrk="1"/>
          <a:r>
            <a:rPr lang="ko-KR" altLang="en-US" sz="1800" dirty="0" smtClean="0"/>
            <a:t>필답고사 난이도 상승 중</a:t>
          </a:r>
          <a:endParaRPr lang="ko-KR" altLang="en-US" sz="1800" dirty="0"/>
        </a:p>
      </dgm:t>
    </dgm:pt>
    <dgm:pt modelId="{9496D25D-F2FE-4650-BD11-8A8E18B3B0FE}" type="parTrans" cxnId="{073FE19A-D87A-4A8E-9BF6-4253A3A3A96F}">
      <dgm:prSet/>
      <dgm:spPr/>
      <dgm:t>
        <a:bodyPr/>
        <a:lstStyle/>
        <a:p>
          <a:pPr latinLnBrk="1"/>
          <a:endParaRPr lang="ko-KR" altLang="en-US"/>
        </a:p>
      </dgm:t>
    </dgm:pt>
    <dgm:pt modelId="{AC6D5CE1-796F-4953-BA9C-B346446B315E}" type="sibTrans" cxnId="{073FE19A-D87A-4A8E-9BF6-4253A3A3A96F}">
      <dgm:prSet/>
      <dgm:spPr/>
      <dgm:t>
        <a:bodyPr/>
        <a:lstStyle/>
        <a:p>
          <a:pPr latinLnBrk="1"/>
          <a:endParaRPr lang="ko-KR" altLang="en-US"/>
        </a:p>
      </dgm:t>
    </dgm:pt>
    <dgm:pt modelId="{D1C03C6A-2E36-4A30-9EE6-D6EE0D50B69F}">
      <dgm:prSet phldrT="[텍스트]" custT="1"/>
      <dgm:spPr/>
      <dgm:t>
        <a:bodyPr/>
        <a:lstStyle/>
        <a:p>
          <a:pPr latinLnBrk="1"/>
          <a:r>
            <a:rPr lang="ko-KR" altLang="en-US" sz="1800" dirty="0" smtClean="0"/>
            <a:t>기출문제 </a:t>
          </a:r>
          <a:r>
            <a:rPr lang="en-US" altLang="ko-KR" sz="1800" dirty="0" smtClean="0"/>
            <a:t>+ </a:t>
          </a:r>
          <a:r>
            <a:rPr lang="ko-KR" altLang="en-US" sz="1800" dirty="0" smtClean="0"/>
            <a:t>기초 개념 다지기</a:t>
          </a:r>
          <a:endParaRPr lang="ko-KR" altLang="en-US" sz="1800" dirty="0"/>
        </a:p>
      </dgm:t>
    </dgm:pt>
    <dgm:pt modelId="{208A44BD-4664-47C6-ADCF-1A6E6551B5A6}" type="parTrans" cxnId="{F7FD55F0-35E1-4B0B-BF02-39D7A14C4F23}">
      <dgm:prSet/>
      <dgm:spPr/>
      <dgm:t>
        <a:bodyPr/>
        <a:lstStyle/>
        <a:p>
          <a:pPr latinLnBrk="1"/>
          <a:endParaRPr lang="ko-KR" altLang="en-US"/>
        </a:p>
      </dgm:t>
    </dgm:pt>
    <dgm:pt modelId="{98E73F64-529F-43A5-A38A-E7E76E693381}" type="sibTrans" cxnId="{F7FD55F0-35E1-4B0B-BF02-39D7A14C4F23}">
      <dgm:prSet/>
      <dgm:spPr/>
      <dgm:t>
        <a:bodyPr/>
        <a:lstStyle/>
        <a:p>
          <a:pPr latinLnBrk="1"/>
          <a:endParaRPr lang="ko-KR" altLang="en-US"/>
        </a:p>
      </dgm:t>
    </dgm:pt>
    <dgm:pt modelId="{75D6ACE5-012A-4D63-A210-9EC6D4E5907A}">
      <dgm:prSet phldrT="[텍스트]" custT="1"/>
      <dgm:spPr/>
      <dgm:t>
        <a:bodyPr/>
        <a:lstStyle/>
        <a:p>
          <a:pPr latinLnBrk="1"/>
          <a:r>
            <a:rPr lang="ko-KR" altLang="en-US" sz="1800" dirty="0" smtClean="0"/>
            <a:t>평소 수업을 충실히 하여 기본 지식 및 소양 습득</a:t>
          </a:r>
          <a:endParaRPr lang="ko-KR" altLang="en-US" sz="1800" dirty="0"/>
        </a:p>
      </dgm:t>
    </dgm:pt>
    <dgm:pt modelId="{E9069A55-F568-4197-B1B1-C9938B807AE3}" type="parTrans" cxnId="{40362689-9682-4DB8-9145-56FCE9EE6805}">
      <dgm:prSet/>
      <dgm:spPr/>
      <dgm:t>
        <a:bodyPr/>
        <a:lstStyle/>
        <a:p>
          <a:pPr latinLnBrk="1"/>
          <a:endParaRPr lang="ko-KR" altLang="en-US"/>
        </a:p>
      </dgm:t>
    </dgm:pt>
    <dgm:pt modelId="{AC1777DC-9331-47F3-B4E7-ADAAFAAF2EA9}" type="sibTrans" cxnId="{40362689-9682-4DB8-9145-56FCE9EE6805}">
      <dgm:prSet/>
      <dgm:spPr/>
      <dgm:t>
        <a:bodyPr/>
        <a:lstStyle/>
        <a:p>
          <a:pPr latinLnBrk="1"/>
          <a:endParaRPr lang="ko-KR" altLang="en-US"/>
        </a:p>
      </dgm:t>
    </dgm:pt>
    <dgm:pt modelId="{C080F5F4-7268-41C7-BE44-7551F74510D3}">
      <dgm:prSet phldrT="[텍스트]" custT="1"/>
      <dgm:spPr/>
      <dgm:t>
        <a:bodyPr/>
        <a:lstStyle/>
        <a:p>
          <a:pPr latinLnBrk="1"/>
          <a:r>
            <a:rPr lang="ko-KR" altLang="en-US" sz="1800" dirty="0" smtClean="0"/>
            <a:t>전공 관련 기본 지식 및 심화 지식 탐구</a:t>
          </a:r>
          <a:endParaRPr lang="ko-KR" altLang="en-US" sz="1800" dirty="0"/>
        </a:p>
      </dgm:t>
    </dgm:pt>
    <dgm:pt modelId="{BB90DB66-6A6F-4B8D-810E-13C3945F78F0}" type="parTrans" cxnId="{E7393CC0-33A1-4E4B-9454-3AC27BBC57DC}">
      <dgm:prSet/>
      <dgm:spPr/>
      <dgm:t>
        <a:bodyPr/>
        <a:lstStyle/>
        <a:p>
          <a:pPr latinLnBrk="1"/>
          <a:endParaRPr lang="ko-KR" altLang="en-US"/>
        </a:p>
      </dgm:t>
    </dgm:pt>
    <dgm:pt modelId="{89530362-C297-4D59-BB10-76BDE51F611F}" type="sibTrans" cxnId="{E7393CC0-33A1-4E4B-9454-3AC27BBC57DC}">
      <dgm:prSet/>
      <dgm:spPr/>
      <dgm:t>
        <a:bodyPr/>
        <a:lstStyle/>
        <a:p>
          <a:pPr latinLnBrk="1"/>
          <a:endParaRPr lang="ko-KR" altLang="en-US"/>
        </a:p>
      </dgm:t>
    </dgm:pt>
    <dgm:pt modelId="{1A5E77EA-6DCB-4672-8963-68B073B3B55C}" type="pres">
      <dgm:prSet presAssocID="{029F7196-B3D2-45A8-9B00-C0AA16870EA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9541B40-A305-4D28-B7EC-C4333C880E38}" type="pres">
      <dgm:prSet presAssocID="{757A2984-F2FE-4848-B8AA-E3D8531A3DB4}" presName="parentLin" presStyleCnt="0"/>
      <dgm:spPr/>
    </dgm:pt>
    <dgm:pt modelId="{238E967D-AD40-41D3-B024-3C86956D6250}" type="pres">
      <dgm:prSet presAssocID="{757A2984-F2FE-4848-B8AA-E3D8531A3DB4}" presName="parentLeftMargin" presStyleLbl="node1" presStyleIdx="0" presStyleCnt="3"/>
      <dgm:spPr/>
      <dgm:t>
        <a:bodyPr/>
        <a:lstStyle/>
        <a:p>
          <a:pPr latinLnBrk="1"/>
          <a:endParaRPr lang="ko-KR" altLang="en-US"/>
        </a:p>
      </dgm:t>
    </dgm:pt>
    <dgm:pt modelId="{72F20CE0-3E7A-4808-AC7E-7936258FF56A}" type="pres">
      <dgm:prSet presAssocID="{757A2984-F2FE-4848-B8AA-E3D8531A3DB4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D53F241-9035-465C-876E-FFB88C5CF2A9}" type="pres">
      <dgm:prSet presAssocID="{757A2984-F2FE-4848-B8AA-E3D8531A3DB4}" presName="negativeSpace" presStyleCnt="0"/>
      <dgm:spPr/>
    </dgm:pt>
    <dgm:pt modelId="{D2A0E089-713D-439D-97FA-BEEC2CF46262}" type="pres">
      <dgm:prSet presAssocID="{757A2984-F2FE-4848-B8AA-E3D8531A3DB4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22F8625-5D46-4321-B4D0-D107BDB8FB5E}" type="pres">
      <dgm:prSet presAssocID="{D20FB3CC-FCFF-4CA0-B311-BFEB0FAD6B18}" presName="spaceBetweenRectangles" presStyleCnt="0"/>
      <dgm:spPr/>
    </dgm:pt>
    <dgm:pt modelId="{4D568D60-754A-47CC-AF9A-96BAE647C274}" type="pres">
      <dgm:prSet presAssocID="{0D2698AA-7B74-466D-A4BA-4E482A5AD2D7}" presName="parentLin" presStyleCnt="0"/>
      <dgm:spPr/>
    </dgm:pt>
    <dgm:pt modelId="{FAA22272-4DDC-43CE-B342-E349898161F8}" type="pres">
      <dgm:prSet presAssocID="{0D2698AA-7B74-466D-A4BA-4E482A5AD2D7}" presName="parentLeftMargin" presStyleLbl="node1" presStyleIdx="0" presStyleCnt="3"/>
      <dgm:spPr/>
      <dgm:t>
        <a:bodyPr/>
        <a:lstStyle/>
        <a:p>
          <a:pPr latinLnBrk="1"/>
          <a:endParaRPr lang="ko-KR" altLang="en-US"/>
        </a:p>
      </dgm:t>
    </dgm:pt>
    <dgm:pt modelId="{1B8816B6-E01E-4F6D-874B-4A3CBD795E90}" type="pres">
      <dgm:prSet presAssocID="{0D2698AA-7B74-466D-A4BA-4E482A5AD2D7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1EC902C-1A82-46A1-A332-9585A6AB21F6}" type="pres">
      <dgm:prSet presAssocID="{0D2698AA-7B74-466D-A4BA-4E482A5AD2D7}" presName="negativeSpace" presStyleCnt="0"/>
      <dgm:spPr/>
    </dgm:pt>
    <dgm:pt modelId="{F40D6A91-FD88-4EFD-9001-B1B216A645E2}" type="pres">
      <dgm:prSet presAssocID="{0D2698AA-7B74-466D-A4BA-4E482A5AD2D7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D1274BB-E4DC-4D33-8FD6-E275D8A58C46}" type="pres">
      <dgm:prSet presAssocID="{70245A67-306F-4D28-842D-40DC7E3D9301}" presName="spaceBetweenRectangles" presStyleCnt="0"/>
      <dgm:spPr/>
    </dgm:pt>
    <dgm:pt modelId="{908187C8-E39B-46A1-9C5A-6588CCB25262}" type="pres">
      <dgm:prSet presAssocID="{71223A6D-DADE-4CA2-BB6B-45C5DA881D62}" presName="parentLin" presStyleCnt="0"/>
      <dgm:spPr/>
    </dgm:pt>
    <dgm:pt modelId="{284C6D22-6BA8-4967-87B6-CA69291F6D51}" type="pres">
      <dgm:prSet presAssocID="{71223A6D-DADE-4CA2-BB6B-45C5DA881D62}" presName="parentLeftMargin" presStyleLbl="node1" presStyleIdx="1" presStyleCnt="3"/>
      <dgm:spPr/>
      <dgm:t>
        <a:bodyPr/>
        <a:lstStyle/>
        <a:p>
          <a:pPr latinLnBrk="1"/>
          <a:endParaRPr lang="ko-KR" altLang="en-US"/>
        </a:p>
      </dgm:t>
    </dgm:pt>
    <dgm:pt modelId="{E8CE9D12-BDF8-40BF-AB62-47D3EA2BC862}" type="pres">
      <dgm:prSet presAssocID="{71223A6D-DADE-4CA2-BB6B-45C5DA881D62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66200E8-2DCA-4F53-827E-E3268EEA86FE}" type="pres">
      <dgm:prSet presAssocID="{71223A6D-DADE-4CA2-BB6B-45C5DA881D62}" presName="negativeSpace" presStyleCnt="0"/>
      <dgm:spPr/>
    </dgm:pt>
    <dgm:pt modelId="{A05D1714-AEA6-47C9-AE70-CC077FA8C4B9}" type="pres">
      <dgm:prSet presAssocID="{71223A6D-DADE-4CA2-BB6B-45C5DA881D62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7DDAB594-63D6-46A6-B80F-0D3E4C2DAE1D}" type="presOf" srcId="{D1C03C6A-2E36-4A30-9EE6-D6EE0D50B69F}" destId="{F40D6A91-FD88-4EFD-9001-B1B216A645E2}" srcOrd="0" destOrd="1" presId="urn:microsoft.com/office/officeart/2005/8/layout/list1"/>
    <dgm:cxn modelId="{604D24B6-BF74-4A42-87EF-8C893C0A0102}" type="presOf" srcId="{0D2698AA-7B74-466D-A4BA-4E482A5AD2D7}" destId="{FAA22272-4DDC-43CE-B342-E349898161F8}" srcOrd="0" destOrd="0" presId="urn:microsoft.com/office/officeart/2005/8/layout/list1"/>
    <dgm:cxn modelId="{E7393CC0-33A1-4E4B-9454-3AC27BBC57DC}" srcId="{71223A6D-DADE-4CA2-BB6B-45C5DA881D62}" destId="{C080F5F4-7268-41C7-BE44-7551F74510D3}" srcOrd="1" destOrd="0" parTransId="{BB90DB66-6A6F-4B8D-810E-13C3945F78F0}" sibTransId="{89530362-C297-4D59-BB10-76BDE51F611F}"/>
    <dgm:cxn modelId="{9C419CF8-5913-47F7-9B7A-0C79DED41573}" type="presOf" srcId="{757A2984-F2FE-4848-B8AA-E3D8531A3DB4}" destId="{238E967D-AD40-41D3-B024-3C86956D6250}" srcOrd="0" destOrd="0" presId="urn:microsoft.com/office/officeart/2005/8/layout/list1"/>
    <dgm:cxn modelId="{87A357EC-C167-47E6-9F01-2E56D55C6EF0}" type="presOf" srcId="{75D6ACE5-012A-4D63-A210-9EC6D4E5907A}" destId="{A05D1714-AEA6-47C9-AE70-CC077FA8C4B9}" srcOrd="0" destOrd="0" presId="urn:microsoft.com/office/officeart/2005/8/layout/list1"/>
    <dgm:cxn modelId="{1EF2F8A4-B920-4F1D-8475-774264D10005}" srcId="{029F7196-B3D2-45A8-9B00-C0AA16870EAC}" destId="{0D2698AA-7B74-466D-A4BA-4E482A5AD2D7}" srcOrd="1" destOrd="0" parTransId="{9AB3AD67-D220-4A6B-B7F2-A4138EB49291}" sibTransId="{70245A67-306F-4D28-842D-40DC7E3D9301}"/>
    <dgm:cxn modelId="{2D0CCEA2-CFF5-4E70-A554-B490A84E1354}" srcId="{029F7196-B3D2-45A8-9B00-C0AA16870EAC}" destId="{71223A6D-DADE-4CA2-BB6B-45C5DA881D62}" srcOrd="2" destOrd="0" parTransId="{018F4735-A045-4C78-B7BF-458A08701DF2}" sibTransId="{26EC2D05-F64C-45AB-86B9-A1A390EA9C1B}"/>
    <dgm:cxn modelId="{F7FD55F0-35E1-4B0B-BF02-39D7A14C4F23}" srcId="{0D2698AA-7B74-466D-A4BA-4E482A5AD2D7}" destId="{D1C03C6A-2E36-4A30-9EE6-D6EE0D50B69F}" srcOrd="1" destOrd="0" parTransId="{208A44BD-4664-47C6-ADCF-1A6E6551B5A6}" sibTransId="{98E73F64-529F-43A5-A38A-E7E76E693381}"/>
    <dgm:cxn modelId="{25342072-0930-4C5D-B1F2-5576B09072EB}" type="presOf" srcId="{029F7196-B3D2-45A8-9B00-C0AA16870EAC}" destId="{1A5E77EA-6DCB-4672-8963-68B073B3B55C}" srcOrd="0" destOrd="0" presId="urn:microsoft.com/office/officeart/2005/8/layout/list1"/>
    <dgm:cxn modelId="{E315392A-9A12-4CD3-A8EA-8C889E820813}" type="presOf" srcId="{0D2698AA-7B74-466D-A4BA-4E482A5AD2D7}" destId="{1B8816B6-E01E-4F6D-874B-4A3CBD795E90}" srcOrd="1" destOrd="0" presId="urn:microsoft.com/office/officeart/2005/8/layout/list1"/>
    <dgm:cxn modelId="{71F02D7F-2AAD-47B6-A1E9-DD0623594A19}" type="presOf" srcId="{0557488D-3039-4EA7-87DD-890F3AE87CD2}" destId="{D2A0E089-713D-439D-97FA-BEEC2CF46262}" srcOrd="0" destOrd="0" presId="urn:microsoft.com/office/officeart/2005/8/layout/list1"/>
    <dgm:cxn modelId="{40362689-9682-4DB8-9145-56FCE9EE6805}" srcId="{71223A6D-DADE-4CA2-BB6B-45C5DA881D62}" destId="{75D6ACE5-012A-4D63-A210-9EC6D4E5907A}" srcOrd="0" destOrd="0" parTransId="{E9069A55-F568-4197-B1B1-C9938B807AE3}" sibTransId="{AC1777DC-9331-47F3-B4E7-ADAAFAAF2EA9}"/>
    <dgm:cxn modelId="{BF5162C0-802B-442A-9312-99364408A078}" srcId="{757A2984-F2FE-4848-B8AA-E3D8531A3DB4}" destId="{0557488D-3039-4EA7-87DD-890F3AE87CD2}" srcOrd="0" destOrd="0" parTransId="{A8AB10FB-F846-4AF0-BCFC-F71EBD9E7970}" sibTransId="{D35D323A-59D4-429B-A754-7570215AFEAC}"/>
    <dgm:cxn modelId="{734DFFCC-888E-4052-9FC4-9480F9DE2756}" type="presOf" srcId="{C080F5F4-7268-41C7-BE44-7551F74510D3}" destId="{A05D1714-AEA6-47C9-AE70-CC077FA8C4B9}" srcOrd="0" destOrd="1" presId="urn:microsoft.com/office/officeart/2005/8/layout/list1"/>
    <dgm:cxn modelId="{C4DC1C51-60A5-4B4F-98AF-C66F5ED940A0}" type="presOf" srcId="{757A2984-F2FE-4848-B8AA-E3D8531A3DB4}" destId="{72F20CE0-3E7A-4808-AC7E-7936258FF56A}" srcOrd="1" destOrd="0" presId="urn:microsoft.com/office/officeart/2005/8/layout/list1"/>
    <dgm:cxn modelId="{A38EDDC0-4CD5-4FD5-8FE9-5D781945A4F2}" type="presOf" srcId="{71223A6D-DADE-4CA2-BB6B-45C5DA881D62}" destId="{E8CE9D12-BDF8-40BF-AB62-47D3EA2BC862}" srcOrd="1" destOrd="0" presId="urn:microsoft.com/office/officeart/2005/8/layout/list1"/>
    <dgm:cxn modelId="{073FE19A-D87A-4A8E-9BF6-4253A3A3A96F}" srcId="{0D2698AA-7B74-466D-A4BA-4E482A5AD2D7}" destId="{E6B9A5DD-3B65-45C6-8BC6-C14E0C3CEC9F}" srcOrd="0" destOrd="0" parTransId="{9496D25D-F2FE-4650-BD11-8A8E18B3B0FE}" sibTransId="{AC6D5CE1-796F-4953-BA9C-B346446B315E}"/>
    <dgm:cxn modelId="{C1284415-EE8E-4396-9D63-C0678913811D}" type="presOf" srcId="{1049E7E0-E7CF-4AEE-B656-6940EE87DB2C}" destId="{D2A0E089-713D-439D-97FA-BEEC2CF46262}" srcOrd="0" destOrd="1" presId="urn:microsoft.com/office/officeart/2005/8/layout/list1"/>
    <dgm:cxn modelId="{0300E109-DC81-4A83-B77C-B73731B49785}" srcId="{029F7196-B3D2-45A8-9B00-C0AA16870EAC}" destId="{757A2984-F2FE-4848-B8AA-E3D8531A3DB4}" srcOrd="0" destOrd="0" parTransId="{1BA2D6A2-F56F-4D47-9473-358E167825F7}" sibTransId="{D20FB3CC-FCFF-4CA0-B311-BFEB0FAD6B18}"/>
    <dgm:cxn modelId="{1BEF5705-0AC8-44BB-922E-0F7084A8473A}" type="presOf" srcId="{E6B9A5DD-3B65-45C6-8BC6-C14E0C3CEC9F}" destId="{F40D6A91-FD88-4EFD-9001-B1B216A645E2}" srcOrd="0" destOrd="0" presId="urn:microsoft.com/office/officeart/2005/8/layout/list1"/>
    <dgm:cxn modelId="{7AC16237-F85F-49E9-8382-9321F2A77C4C}" type="presOf" srcId="{71223A6D-DADE-4CA2-BB6B-45C5DA881D62}" destId="{284C6D22-6BA8-4967-87B6-CA69291F6D51}" srcOrd="0" destOrd="0" presId="urn:microsoft.com/office/officeart/2005/8/layout/list1"/>
    <dgm:cxn modelId="{D06F1956-D034-4690-BAB9-8463E5ACB550}" srcId="{757A2984-F2FE-4848-B8AA-E3D8531A3DB4}" destId="{1049E7E0-E7CF-4AEE-B656-6940EE87DB2C}" srcOrd="1" destOrd="0" parTransId="{FB7490AA-FD30-4D4A-9589-D7146279D47D}" sibTransId="{5AE21B97-F2F6-41E3-AB87-16142D00CD4F}"/>
    <dgm:cxn modelId="{EE601FA9-955D-4A7C-8C76-A1E657A9CB85}" type="presParOf" srcId="{1A5E77EA-6DCB-4672-8963-68B073B3B55C}" destId="{B9541B40-A305-4D28-B7EC-C4333C880E38}" srcOrd="0" destOrd="0" presId="urn:microsoft.com/office/officeart/2005/8/layout/list1"/>
    <dgm:cxn modelId="{BE49C1B8-E379-46E6-994E-CCA34E58D2F4}" type="presParOf" srcId="{B9541B40-A305-4D28-B7EC-C4333C880E38}" destId="{238E967D-AD40-41D3-B024-3C86956D6250}" srcOrd="0" destOrd="0" presId="urn:microsoft.com/office/officeart/2005/8/layout/list1"/>
    <dgm:cxn modelId="{776CBB55-B303-43A4-9881-6C99C16BA286}" type="presParOf" srcId="{B9541B40-A305-4D28-B7EC-C4333C880E38}" destId="{72F20CE0-3E7A-4808-AC7E-7936258FF56A}" srcOrd="1" destOrd="0" presId="urn:microsoft.com/office/officeart/2005/8/layout/list1"/>
    <dgm:cxn modelId="{32A52CC7-70E8-4B6D-B2B5-C0B8054367CE}" type="presParOf" srcId="{1A5E77EA-6DCB-4672-8963-68B073B3B55C}" destId="{ED53F241-9035-465C-876E-FFB88C5CF2A9}" srcOrd="1" destOrd="0" presId="urn:microsoft.com/office/officeart/2005/8/layout/list1"/>
    <dgm:cxn modelId="{E65B4C8F-47DF-4F55-8E82-8ED3A56823C5}" type="presParOf" srcId="{1A5E77EA-6DCB-4672-8963-68B073B3B55C}" destId="{D2A0E089-713D-439D-97FA-BEEC2CF46262}" srcOrd="2" destOrd="0" presId="urn:microsoft.com/office/officeart/2005/8/layout/list1"/>
    <dgm:cxn modelId="{29F9D895-B1A3-4E1C-BF7F-8DF04EA3C62A}" type="presParOf" srcId="{1A5E77EA-6DCB-4672-8963-68B073B3B55C}" destId="{522F8625-5D46-4321-B4D0-D107BDB8FB5E}" srcOrd="3" destOrd="0" presId="urn:microsoft.com/office/officeart/2005/8/layout/list1"/>
    <dgm:cxn modelId="{316EF7AE-01A5-4714-B435-146989A87C96}" type="presParOf" srcId="{1A5E77EA-6DCB-4672-8963-68B073B3B55C}" destId="{4D568D60-754A-47CC-AF9A-96BAE647C274}" srcOrd="4" destOrd="0" presId="urn:microsoft.com/office/officeart/2005/8/layout/list1"/>
    <dgm:cxn modelId="{35090D78-7C2A-418C-9FB5-372354D735DE}" type="presParOf" srcId="{4D568D60-754A-47CC-AF9A-96BAE647C274}" destId="{FAA22272-4DDC-43CE-B342-E349898161F8}" srcOrd="0" destOrd="0" presId="urn:microsoft.com/office/officeart/2005/8/layout/list1"/>
    <dgm:cxn modelId="{DA2BD493-21DC-42E2-84B3-86047D37AD5C}" type="presParOf" srcId="{4D568D60-754A-47CC-AF9A-96BAE647C274}" destId="{1B8816B6-E01E-4F6D-874B-4A3CBD795E90}" srcOrd="1" destOrd="0" presId="urn:microsoft.com/office/officeart/2005/8/layout/list1"/>
    <dgm:cxn modelId="{CDB6D6F2-90D9-4C84-A417-EAFA49505347}" type="presParOf" srcId="{1A5E77EA-6DCB-4672-8963-68B073B3B55C}" destId="{A1EC902C-1A82-46A1-A332-9585A6AB21F6}" srcOrd="5" destOrd="0" presId="urn:microsoft.com/office/officeart/2005/8/layout/list1"/>
    <dgm:cxn modelId="{CBE2E5FB-BA0D-47FB-86AA-B809444FEF7C}" type="presParOf" srcId="{1A5E77EA-6DCB-4672-8963-68B073B3B55C}" destId="{F40D6A91-FD88-4EFD-9001-B1B216A645E2}" srcOrd="6" destOrd="0" presId="urn:microsoft.com/office/officeart/2005/8/layout/list1"/>
    <dgm:cxn modelId="{A0D2A29E-E229-48B0-B820-4C5A56EACDB8}" type="presParOf" srcId="{1A5E77EA-6DCB-4672-8963-68B073B3B55C}" destId="{DD1274BB-E4DC-4D33-8FD6-E275D8A58C46}" srcOrd="7" destOrd="0" presId="urn:microsoft.com/office/officeart/2005/8/layout/list1"/>
    <dgm:cxn modelId="{08A9E424-1A2F-46E1-844C-00340C4D8443}" type="presParOf" srcId="{1A5E77EA-6DCB-4672-8963-68B073B3B55C}" destId="{908187C8-E39B-46A1-9C5A-6588CCB25262}" srcOrd="8" destOrd="0" presId="urn:microsoft.com/office/officeart/2005/8/layout/list1"/>
    <dgm:cxn modelId="{C8E5F6B8-2984-4BC0-8AD2-A77495D22542}" type="presParOf" srcId="{908187C8-E39B-46A1-9C5A-6588CCB25262}" destId="{284C6D22-6BA8-4967-87B6-CA69291F6D51}" srcOrd="0" destOrd="0" presId="urn:microsoft.com/office/officeart/2005/8/layout/list1"/>
    <dgm:cxn modelId="{783C8EB0-ED38-45C6-BD40-5A992A757E77}" type="presParOf" srcId="{908187C8-E39B-46A1-9C5A-6588CCB25262}" destId="{E8CE9D12-BDF8-40BF-AB62-47D3EA2BC862}" srcOrd="1" destOrd="0" presId="urn:microsoft.com/office/officeart/2005/8/layout/list1"/>
    <dgm:cxn modelId="{94F7EEF0-03AF-4352-9F87-289FF0309D24}" type="presParOf" srcId="{1A5E77EA-6DCB-4672-8963-68B073B3B55C}" destId="{D66200E8-2DCA-4F53-827E-E3268EEA86FE}" srcOrd="9" destOrd="0" presId="urn:microsoft.com/office/officeart/2005/8/layout/list1"/>
    <dgm:cxn modelId="{03521D3E-3F66-4540-9EE1-969899CA8135}" type="presParOf" srcId="{1A5E77EA-6DCB-4672-8963-68B073B3B55C}" destId="{A05D1714-AEA6-47C9-AE70-CC077FA8C4B9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29F7196-B3D2-45A8-9B00-C0AA16870EAC}" type="doc">
      <dgm:prSet loTypeId="urn:microsoft.com/office/officeart/2005/8/layout/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pPr latinLnBrk="1"/>
          <a:endParaRPr lang="ko-KR" altLang="en-US"/>
        </a:p>
      </dgm:t>
    </dgm:pt>
    <dgm:pt modelId="{757A2984-F2FE-4848-B8AA-E3D8531A3DB4}">
      <dgm:prSet phldrT="[텍스트]" custT="1"/>
      <dgm:spPr/>
      <dgm:t>
        <a:bodyPr/>
        <a:lstStyle/>
        <a:p>
          <a:pPr latinLnBrk="1"/>
          <a:r>
            <a:rPr lang="ko-KR" altLang="en-US" sz="2000" b="1" dirty="0" smtClean="0"/>
            <a:t>내신</a:t>
          </a:r>
          <a:endParaRPr lang="ko-KR" altLang="en-US" sz="2000" b="1" dirty="0"/>
        </a:p>
      </dgm:t>
    </dgm:pt>
    <dgm:pt modelId="{1BA2D6A2-F56F-4D47-9473-358E167825F7}" type="parTrans" cxnId="{0300E109-DC81-4A83-B77C-B73731B49785}">
      <dgm:prSet/>
      <dgm:spPr/>
      <dgm:t>
        <a:bodyPr/>
        <a:lstStyle/>
        <a:p>
          <a:pPr latinLnBrk="1"/>
          <a:endParaRPr lang="ko-KR" altLang="en-US"/>
        </a:p>
      </dgm:t>
    </dgm:pt>
    <dgm:pt modelId="{D20FB3CC-FCFF-4CA0-B311-BFEB0FAD6B18}" type="sibTrans" cxnId="{0300E109-DC81-4A83-B77C-B73731B49785}">
      <dgm:prSet/>
      <dgm:spPr/>
      <dgm:t>
        <a:bodyPr/>
        <a:lstStyle/>
        <a:p>
          <a:pPr latinLnBrk="1"/>
          <a:endParaRPr lang="ko-KR" altLang="en-US"/>
        </a:p>
      </dgm:t>
    </dgm:pt>
    <dgm:pt modelId="{0D2698AA-7B74-466D-A4BA-4E482A5AD2D7}">
      <dgm:prSet phldrT="[텍스트]" custT="1"/>
      <dgm:spPr/>
      <dgm:t>
        <a:bodyPr/>
        <a:lstStyle/>
        <a:p>
          <a:pPr latinLnBrk="1"/>
          <a:r>
            <a:rPr lang="ko-KR" altLang="en-US" sz="2000" b="1" dirty="0" smtClean="0">
              <a:solidFill>
                <a:schemeClr val="tx1"/>
              </a:solidFill>
            </a:rPr>
            <a:t>수상기록</a:t>
          </a:r>
          <a:endParaRPr lang="ko-KR" altLang="en-US" sz="2000" b="1" dirty="0">
            <a:solidFill>
              <a:schemeClr val="tx1"/>
            </a:solidFill>
          </a:endParaRPr>
        </a:p>
      </dgm:t>
    </dgm:pt>
    <dgm:pt modelId="{9AB3AD67-D220-4A6B-B7F2-A4138EB49291}" type="parTrans" cxnId="{1EF2F8A4-B920-4F1D-8475-774264D10005}">
      <dgm:prSet/>
      <dgm:spPr/>
      <dgm:t>
        <a:bodyPr/>
        <a:lstStyle/>
        <a:p>
          <a:pPr latinLnBrk="1"/>
          <a:endParaRPr lang="ko-KR" altLang="en-US"/>
        </a:p>
      </dgm:t>
    </dgm:pt>
    <dgm:pt modelId="{70245A67-306F-4D28-842D-40DC7E3D9301}" type="sibTrans" cxnId="{1EF2F8A4-B920-4F1D-8475-774264D10005}">
      <dgm:prSet/>
      <dgm:spPr/>
      <dgm:t>
        <a:bodyPr/>
        <a:lstStyle/>
        <a:p>
          <a:pPr latinLnBrk="1"/>
          <a:endParaRPr lang="ko-KR" altLang="en-US"/>
        </a:p>
      </dgm:t>
    </dgm:pt>
    <dgm:pt modelId="{71223A6D-DADE-4CA2-BB6B-45C5DA881D62}">
      <dgm:prSet phldrT="[텍스트]" custT="1"/>
      <dgm:spPr/>
      <dgm:t>
        <a:bodyPr/>
        <a:lstStyle/>
        <a:p>
          <a:pPr latinLnBrk="1"/>
          <a:r>
            <a:rPr lang="ko-KR" altLang="en-US" sz="2000" b="1" dirty="0" smtClean="0">
              <a:solidFill>
                <a:srgbClr val="002060"/>
              </a:solidFill>
            </a:rPr>
            <a:t>봉사활동</a:t>
          </a:r>
          <a:endParaRPr lang="ko-KR" altLang="en-US" sz="2000" b="1" dirty="0">
            <a:solidFill>
              <a:srgbClr val="002060"/>
            </a:solidFill>
          </a:endParaRPr>
        </a:p>
      </dgm:t>
    </dgm:pt>
    <dgm:pt modelId="{018F4735-A045-4C78-B7BF-458A08701DF2}" type="parTrans" cxnId="{2D0CCEA2-CFF5-4E70-A554-B490A84E1354}">
      <dgm:prSet/>
      <dgm:spPr/>
      <dgm:t>
        <a:bodyPr/>
        <a:lstStyle/>
        <a:p>
          <a:pPr latinLnBrk="1"/>
          <a:endParaRPr lang="ko-KR" altLang="en-US"/>
        </a:p>
      </dgm:t>
    </dgm:pt>
    <dgm:pt modelId="{26EC2D05-F64C-45AB-86B9-A1A390EA9C1B}" type="sibTrans" cxnId="{2D0CCEA2-CFF5-4E70-A554-B490A84E1354}">
      <dgm:prSet/>
      <dgm:spPr/>
      <dgm:t>
        <a:bodyPr/>
        <a:lstStyle/>
        <a:p>
          <a:pPr latinLnBrk="1"/>
          <a:endParaRPr lang="ko-KR" altLang="en-US"/>
        </a:p>
      </dgm:t>
    </dgm:pt>
    <dgm:pt modelId="{0557488D-3039-4EA7-87DD-890F3AE87CD2}">
      <dgm:prSet phldrT="[텍스트]" custT="1"/>
      <dgm:spPr/>
      <dgm:t>
        <a:bodyPr/>
        <a:lstStyle/>
        <a:p>
          <a:pPr latinLnBrk="1"/>
          <a:r>
            <a:rPr lang="ko-KR" altLang="en-US" sz="1800" dirty="0" smtClean="0"/>
            <a:t>학교 교육과정을 성실히 이행하였음을 보여줌</a:t>
          </a:r>
          <a:endParaRPr lang="ko-KR" altLang="en-US" sz="1800" dirty="0"/>
        </a:p>
      </dgm:t>
    </dgm:pt>
    <dgm:pt modelId="{A8AB10FB-F846-4AF0-BCFC-F71EBD9E7970}" type="parTrans" cxnId="{BF5162C0-802B-442A-9312-99364408A078}">
      <dgm:prSet/>
      <dgm:spPr/>
      <dgm:t>
        <a:bodyPr/>
        <a:lstStyle/>
        <a:p>
          <a:pPr latinLnBrk="1"/>
          <a:endParaRPr lang="ko-KR" altLang="en-US"/>
        </a:p>
      </dgm:t>
    </dgm:pt>
    <dgm:pt modelId="{D35D323A-59D4-429B-A754-7570215AFEAC}" type="sibTrans" cxnId="{BF5162C0-802B-442A-9312-99364408A078}">
      <dgm:prSet/>
      <dgm:spPr/>
      <dgm:t>
        <a:bodyPr/>
        <a:lstStyle/>
        <a:p>
          <a:pPr latinLnBrk="1"/>
          <a:endParaRPr lang="ko-KR" altLang="en-US"/>
        </a:p>
      </dgm:t>
    </dgm:pt>
    <dgm:pt modelId="{E6B9A5DD-3B65-45C6-8BC6-C14E0C3CEC9F}">
      <dgm:prSet phldrT="[텍스트]" custT="1"/>
      <dgm:spPr/>
      <dgm:t>
        <a:bodyPr/>
        <a:lstStyle/>
        <a:p>
          <a:pPr latinLnBrk="1"/>
          <a:r>
            <a:rPr lang="ko-KR" altLang="en-US" sz="1800" dirty="0" smtClean="0"/>
            <a:t>학교에서 주관하는 다양한 활동에 꾸준히 참가하도록 노력해야 함</a:t>
          </a:r>
          <a:endParaRPr lang="ko-KR" altLang="en-US" sz="1800" dirty="0"/>
        </a:p>
      </dgm:t>
    </dgm:pt>
    <dgm:pt modelId="{9496D25D-F2FE-4650-BD11-8A8E18B3B0FE}" type="parTrans" cxnId="{073FE19A-D87A-4A8E-9BF6-4253A3A3A96F}">
      <dgm:prSet/>
      <dgm:spPr/>
      <dgm:t>
        <a:bodyPr/>
        <a:lstStyle/>
        <a:p>
          <a:pPr latinLnBrk="1"/>
          <a:endParaRPr lang="ko-KR" altLang="en-US"/>
        </a:p>
      </dgm:t>
    </dgm:pt>
    <dgm:pt modelId="{AC6D5CE1-796F-4953-BA9C-B346446B315E}" type="sibTrans" cxnId="{073FE19A-D87A-4A8E-9BF6-4253A3A3A96F}">
      <dgm:prSet/>
      <dgm:spPr/>
      <dgm:t>
        <a:bodyPr/>
        <a:lstStyle/>
        <a:p>
          <a:pPr latinLnBrk="1"/>
          <a:endParaRPr lang="ko-KR" altLang="en-US"/>
        </a:p>
      </dgm:t>
    </dgm:pt>
    <dgm:pt modelId="{75D6ACE5-012A-4D63-A210-9EC6D4E5907A}">
      <dgm:prSet phldrT="[텍스트]" custT="1"/>
      <dgm:spPr/>
      <dgm:t>
        <a:bodyPr/>
        <a:lstStyle/>
        <a:p>
          <a:pPr latinLnBrk="1"/>
          <a:r>
            <a:rPr lang="ko-KR" altLang="en-US" sz="1800" dirty="0" smtClean="0"/>
            <a:t>타인에 대한 </a:t>
          </a:r>
          <a:r>
            <a:rPr lang="ko-KR" altLang="en-US" sz="1800" dirty="0" err="1" smtClean="0"/>
            <a:t>배려심과</a:t>
          </a:r>
          <a:r>
            <a:rPr lang="ko-KR" altLang="en-US" sz="1800" dirty="0" smtClean="0"/>
            <a:t> 봉사정신의 꾸준함을 보여줌</a:t>
          </a:r>
          <a:endParaRPr lang="ko-KR" altLang="en-US" sz="1800" dirty="0"/>
        </a:p>
      </dgm:t>
    </dgm:pt>
    <dgm:pt modelId="{E9069A55-F568-4197-B1B1-C9938B807AE3}" type="parTrans" cxnId="{40362689-9682-4DB8-9145-56FCE9EE6805}">
      <dgm:prSet/>
      <dgm:spPr/>
      <dgm:t>
        <a:bodyPr/>
        <a:lstStyle/>
        <a:p>
          <a:pPr latinLnBrk="1"/>
          <a:endParaRPr lang="ko-KR" altLang="en-US"/>
        </a:p>
      </dgm:t>
    </dgm:pt>
    <dgm:pt modelId="{AC1777DC-9331-47F3-B4E7-ADAAFAAF2EA9}" type="sibTrans" cxnId="{40362689-9682-4DB8-9145-56FCE9EE6805}">
      <dgm:prSet/>
      <dgm:spPr/>
      <dgm:t>
        <a:bodyPr/>
        <a:lstStyle/>
        <a:p>
          <a:pPr latinLnBrk="1"/>
          <a:endParaRPr lang="ko-KR" altLang="en-US"/>
        </a:p>
      </dgm:t>
    </dgm:pt>
    <dgm:pt modelId="{6415FB90-20DA-4E7A-B34C-5ECCBF9431EB}">
      <dgm:prSet phldrT="[텍스트]" custT="1"/>
      <dgm:spPr/>
      <dgm:t>
        <a:bodyPr/>
        <a:lstStyle/>
        <a:p>
          <a:pPr latinLnBrk="1"/>
          <a:r>
            <a:rPr lang="ko-KR" altLang="en-US" sz="1800" dirty="0" smtClean="0"/>
            <a:t>양보다는 꾸준함이 중요함</a:t>
          </a:r>
          <a:r>
            <a:rPr lang="en-US" altLang="ko-KR" sz="1800" dirty="0" smtClean="0"/>
            <a:t>. </a:t>
          </a:r>
          <a:endParaRPr lang="ko-KR" altLang="en-US" sz="1800" dirty="0"/>
        </a:p>
      </dgm:t>
    </dgm:pt>
    <dgm:pt modelId="{4C917A10-C37C-4462-8B56-872CE7229B3C}" type="parTrans" cxnId="{4525B89F-5B6B-492D-A2FC-D27842D5269F}">
      <dgm:prSet/>
      <dgm:spPr/>
    </dgm:pt>
    <dgm:pt modelId="{29F1BD68-08F2-440A-915C-E67E0DCED54F}" type="sibTrans" cxnId="{4525B89F-5B6B-492D-A2FC-D27842D5269F}">
      <dgm:prSet/>
      <dgm:spPr/>
    </dgm:pt>
    <dgm:pt modelId="{317487EF-9D28-4586-A828-D48A7FCF4A2C}">
      <dgm:prSet phldrT="[텍스트]" custT="1"/>
      <dgm:spPr/>
      <dgm:t>
        <a:bodyPr/>
        <a:lstStyle/>
        <a:p>
          <a:pPr latinLnBrk="1"/>
          <a:r>
            <a:rPr lang="ko-KR" altLang="en-US" sz="1800" dirty="0" smtClean="0"/>
            <a:t>학업 수행 능력의 역량을 드러낼 수 있음</a:t>
          </a:r>
          <a:endParaRPr lang="ko-KR" altLang="en-US" sz="1800" dirty="0"/>
        </a:p>
      </dgm:t>
    </dgm:pt>
    <dgm:pt modelId="{F71DCF57-FD7D-44E1-9342-52CC001B0C45}" type="parTrans" cxnId="{B7039C88-3ACC-4162-95F4-EB50338F63C8}">
      <dgm:prSet/>
      <dgm:spPr/>
    </dgm:pt>
    <dgm:pt modelId="{B1D040D8-7760-4F6D-8BA6-165A3BA43E17}" type="sibTrans" cxnId="{B7039C88-3ACC-4162-95F4-EB50338F63C8}">
      <dgm:prSet/>
      <dgm:spPr/>
    </dgm:pt>
    <dgm:pt modelId="{1A5E77EA-6DCB-4672-8963-68B073B3B55C}" type="pres">
      <dgm:prSet presAssocID="{029F7196-B3D2-45A8-9B00-C0AA16870EA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9541B40-A305-4D28-B7EC-C4333C880E38}" type="pres">
      <dgm:prSet presAssocID="{757A2984-F2FE-4848-B8AA-E3D8531A3DB4}" presName="parentLin" presStyleCnt="0"/>
      <dgm:spPr/>
    </dgm:pt>
    <dgm:pt modelId="{238E967D-AD40-41D3-B024-3C86956D6250}" type="pres">
      <dgm:prSet presAssocID="{757A2984-F2FE-4848-B8AA-E3D8531A3DB4}" presName="parentLeftMargin" presStyleLbl="node1" presStyleIdx="0" presStyleCnt="3"/>
      <dgm:spPr/>
      <dgm:t>
        <a:bodyPr/>
        <a:lstStyle/>
        <a:p>
          <a:pPr latinLnBrk="1"/>
          <a:endParaRPr lang="ko-KR" altLang="en-US"/>
        </a:p>
      </dgm:t>
    </dgm:pt>
    <dgm:pt modelId="{72F20CE0-3E7A-4808-AC7E-7936258FF56A}" type="pres">
      <dgm:prSet presAssocID="{757A2984-F2FE-4848-B8AA-E3D8531A3DB4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D53F241-9035-465C-876E-FFB88C5CF2A9}" type="pres">
      <dgm:prSet presAssocID="{757A2984-F2FE-4848-B8AA-E3D8531A3DB4}" presName="negativeSpace" presStyleCnt="0"/>
      <dgm:spPr/>
    </dgm:pt>
    <dgm:pt modelId="{D2A0E089-713D-439D-97FA-BEEC2CF46262}" type="pres">
      <dgm:prSet presAssocID="{757A2984-F2FE-4848-B8AA-E3D8531A3DB4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22F8625-5D46-4321-B4D0-D107BDB8FB5E}" type="pres">
      <dgm:prSet presAssocID="{D20FB3CC-FCFF-4CA0-B311-BFEB0FAD6B18}" presName="spaceBetweenRectangles" presStyleCnt="0"/>
      <dgm:spPr/>
    </dgm:pt>
    <dgm:pt modelId="{4D568D60-754A-47CC-AF9A-96BAE647C274}" type="pres">
      <dgm:prSet presAssocID="{0D2698AA-7B74-466D-A4BA-4E482A5AD2D7}" presName="parentLin" presStyleCnt="0"/>
      <dgm:spPr/>
    </dgm:pt>
    <dgm:pt modelId="{FAA22272-4DDC-43CE-B342-E349898161F8}" type="pres">
      <dgm:prSet presAssocID="{0D2698AA-7B74-466D-A4BA-4E482A5AD2D7}" presName="parentLeftMargin" presStyleLbl="node1" presStyleIdx="0" presStyleCnt="3"/>
      <dgm:spPr/>
      <dgm:t>
        <a:bodyPr/>
        <a:lstStyle/>
        <a:p>
          <a:pPr latinLnBrk="1"/>
          <a:endParaRPr lang="ko-KR" altLang="en-US"/>
        </a:p>
      </dgm:t>
    </dgm:pt>
    <dgm:pt modelId="{1B8816B6-E01E-4F6D-874B-4A3CBD795E90}" type="pres">
      <dgm:prSet presAssocID="{0D2698AA-7B74-466D-A4BA-4E482A5AD2D7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1EC902C-1A82-46A1-A332-9585A6AB21F6}" type="pres">
      <dgm:prSet presAssocID="{0D2698AA-7B74-466D-A4BA-4E482A5AD2D7}" presName="negativeSpace" presStyleCnt="0"/>
      <dgm:spPr/>
    </dgm:pt>
    <dgm:pt modelId="{F40D6A91-FD88-4EFD-9001-B1B216A645E2}" type="pres">
      <dgm:prSet presAssocID="{0D2698AA-7B74-466D-A4BA-4E482A5AD2D7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D1274BB-E4DC-4D33-8FD6-E275D8A58C46}" type="pres">
      <dgm:prSet presAssocID="{70245A67-306F-4D28-842D-40DC7E3D9301}" presName="spaceBetweenRectangles" presStyleCnt="0"/>
      <dgm:spPr/>
    </dgm:pt>
    <dgm:pt modelId="{908187C8-E39B-46A1-9C5A-6588CCB25262}" type="pres">
      <dgm:prSet presAssocID="{71223A6D-DADE-4CA2-BB6B-45C5DA881D62}" presName="parentLin" presStyleCnt="0"/>
      <dgm:spPr/>
    </dgm:pt>
    <dgm:pt modelId="{284C6D22-6BA8-4967-87B6-CA69291F6D51}" type="pres">
      <dgm:prSet presAssocID="{71223A6D-DADE-4CA2-BB6B-45C5DA881D62}" presName="parentLeftMargin" presStyleLbl="node1" presStyleIdx="1" presStyleCnt="3"/>
      <dgm:spPr/>
      <dgm:t>
        <a:bodyPr/>
        <a:lstStyle/>
        <a:p>
          <a:pPr latinLnBrk="1"/>
          <a:endParaRPr lang="ko-KR" altLang="en-US"/>
        </a:p>
      </dgm:t>
    </dgm:pt>
    <dgm:pt modelId="{E8CE9D12-BDF8-40BF-AB62-47D3EA2BC862}" type="pres">
      <dgm:prSet presAssocID="{71223A6D-DADE-4CA2-BB6B-45C5DA881D62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66200E8-2DCA-4F53-827E-E3268EEA86FE}" type="pres">
      <dgm:prSet presAssocID="{71223A6D-DADE-4CA2-BB6B-45C5DA881D62}" presName="negativeSpace" presStyleCnt="0"/>
      <dgm:spPr/>
    </dgm:pt>
    <dgm:pt modelId="{A05D1714-AEA6-47C9-AE70-CC077FA8C4B9}" type="pres">
      <dgm:prSet presAssocID="{71223A6D-DADE-4CA2-BB6B-45C5DA881D62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E996CB4F-D2A9-48B7-B0C5-25905CA8646C}" type="presOf" srcId="{E6B9A5DD-3B65-45C6-8BC6-C14E0C3CEC9F}" destId="{F40D6A91-FD88-4EFD-9001-B1B216A645E2}" srcOrd="0" destOrd="0" presId="urn:microsoft.com/office/officeart/2005/8/layout/list1"/>
    <dgm:cxn modelId="{B43DF93D-B66F-4814-B4A4-6E4343A85D99}" type="presOf" srcId="{75D6ACE5-012A-4D63-A210-9EC6D4E5907A}" destId="{A05D1714-AEA6-47C9-AE70-CC077FA8C4B9}" srcOrd="0" destOrd="0" presId="urn:microsoft.com/office/officeart/2005/8/layout/list1"/>
    <dgm:cxn modelId="{1B150491-32CE-494A-A836-F02248FBB12F}" type="presOf" srcId="{0D2698AA-7B74-466D-A4BA-4E482A5AD2D7}" destId="{1B8816B6-E01E-4F6D-874B-4A3CBD795E90}" srcOrd="1" destOrd="0" presId="urn:microsoft.com/office/officeart/2005/8/layout/list1"/>
    <dgm:cxn modelId="{B7039C88-3ACC-4162-95F4-EB50338F63C8}" srcId="{757A2984-F2FE-4848-B8AA-E3D8531A3DB4}" destId="{317487EF-9D28-4586-A828-D48A7FCF4A2C}" srcOrd="1" destOrd="0" parTransId="{F71DCF57-FD7D-44E1-9342-52CC001B0C45}" sibTransId="{B1D040D8-7760-4F6D-8BA6-165A3BA43E17}"/>
    <dgm:cxn modelId="{0300E109-DC81-4A83-B77C-B73731B49785}" srcId="{029F7196-B3D2-45A8-9B00-C0AA16870EAC}" destId="{757A2984-F2FE-4848-B8AA-E3D8531A3DB4}" srcOrd="0" destOrd="0" parTransId="{1BA2D6A2-F56F-4D47-9473-358E167825F7}" sibTransId="{D20FB3CC-FCFF-4CA0-B311-BFEB0FAD6B18}"/>
    <dgm:cxn modelId="{1EF2F8A4-B920-4F1D-8475-774264D10005}" srcId="{029F7196-B3D2-45A8-9B00-C0AA16870EAC}" destId="{0D2698AA-7B74-466D-A4BA-4E482A5AD2D7}" srcOrd="1" destOrd="0" parTransId="{9AB3AD67-D220-4A6B-B7F2-A4138EB49291}" sibTransId="{70245A67-306F-4D28-842D-40DC7E3D9301}"/>
    <dgm:cxn modelId="{00CFB94B-0623-4FB5-BD32-5EE61DB6FC3F}" type="presOf" srcId="{317487EF-9D28-4586-A828-D48A7FCF4A2C}" destId="{D2A0E089-713D-439D-97FA-BEEC2CF46262}" srcOrd="0" destOrd="1" presId="urn:microsoft.com/office/officeart/2005/8/layout/list1"/>
    <dgm:cxn modelId="{4518137C-686D-4588-9058-2E33CF375A9C}" type="presOf" srcId="{029F7196-B3D2-45A8-9B00-C0AA16870EAC}" destId="{1A5E77EA-6DCB-4672-8963-68B073B3B55C}" srcOrd="0" destOrd="0" presId="urn:microsoft.com/office/officeart/2005/8/layout/list1"/>
    <dgm:cxn modelId="{51C9DD84-9147-4245-97BF-C5B4A30C09CE}" type="presOf" srcId="{0557488D-3039-4EA7-87DD-890F3AE87CD2}" destId="{D2A0E089-713D-439D-97FA-BEEC2CF46262}" srcOrd="0" destOrd="0" presId="urn:microsoft.com/office/officeart/2005/8/layout/list1"/>
    <dgm:cxn modelId="{C78145CB-76C6-46DD-8E15-4C1EC6340438}" type="presOf" srcId="{71223A6D-DADE-4CA2-BB6B-45C5DA881D62}" destId="{284C6D22-6BA8-4967-87B6-CA69291F6D51}" srcOrd="0" destOrd="0" presId="urn:microsoft.com/office/officeart/2005/8/layout/list1"/>
    <dgm:cxn modelId="{40362689-9682-4DB8-9145-56FCE9EE6805}" srcId="{71223A6D-DADE-4CA2-BB6B-45C5DA881D62}" destId="{75D6ACE5-012A-4D63-A210-9EC6D4E5907A}" srcOrd="0" destOrd="0" parTransId="{E9069A55-F568-4197-B1B1-C9938B807AE3}" sibTransId="{AC1777DC-9331-47F3-B4E7-ADAAFAAF2EA9}"/>
    <dgm:cxn modelId="{EEA24B66-81AB-4FFB-93F7-857A4CE9CB9B}" type="presOf" srcId="{71223A6D-DADE-4CA2-BB6B-45C5DA881D62}" destId="{E8CE9D12-BDF8-40BF-AB62-47D3EA2BC862}" srcOrd="1" destOrd="0" presId="urn:microsoft.com/office/officeart/2005/8/layout/list1"/>
    <dgm:cxn modelId="{073FE19A-D87A-4A8E-9BF6-4253A3A3A96F}" srcId="{0D2698AA-7B74-466D-A4BA-4E482A5AD2D7}" destId="{E6B9A5DD-3B65-45C6-8BC6-C14E0C3CEC9F}" srcOrd="0" destOrd="0" parTransId="{9496D25D-F2FE-4650-BD11-8A8E18B3B0FE}" sibTransId="{AC6D5CE1-796F-4953-BA9C-B346446B315E}"/>
    <dgm:cxn modelId="{4525B89F-5B6B-492D-A2FC-D27842D5269F}" srcId="{71223A6D-DADE-4CA2-BB6B-45C5DA881D62}" destId="{6415FB90-20DA-4E7A-B34C-5ECCBF9431EB}" srcOrd="1" destOrd="0" parTransId="{4C917A10-C37C-4462-8B56-872CE7229B3C}" sibTransId="{29F1BD68-08F2-440A-915C-E67E0DCED54F}"/>
    <dgm:cxn modelId="{2F192222-F7EF-4106-9F59-53653ACA04A7}" type="presOf" srcId="{0D2698AA-7B74-466D-A4BA-4E482A5AD2D7}" destId="{FAA22272-4DDC-43CE-B342-E349898161F8}" srcOrd="0" destOrd="0" presId="urn:microsoft.com/office/officeart/2005/8/layout/list1"/>
    <dgm:cxn modelId="{AC4F17ED-990C-4468-AE22-61AA8439FF76}" type="presOf" srcId="{757A2984-F2FE-4848-B8AA-E3D8531A3DB4}" destId="{72F20CE0-3E7A-4808-AC7E-7936258FF56A}" srcOrd="1" destOrd="0" presId="urn:microsoft.com/office/officeart/2005/8/layout/list1"/>
    <dgm:cxn modelId="{B4E9AB44-A36B-45C0-B020-9114284FA8D0}" type="presOf" srcId="{6415FB90-20DA-4E7A-B34C-5ECCBF9431EB}" destId="{A05D1714-AEA6-47C9-AE70-CC077FA8C4B9}" srcOrd="0" destOrd="1" presId="urn:microsoft.com/office/officeart/2005/8/layout/list1"/>
    <dgm:cxn modelId="{046019CF-BFB0-4B94-ABA1-85128C44124C}" type="presOf" srcId="{757A2984-F2FE-4848-B8AA-E3D8531A3DB4}" destId="{238E967D-AD40-41D3-B024-3C86956D6250}" srcOrd="0" destOrd="0" presId="urn:microsoft.com/office/officeart/2005/8/layout/list1"/>
    <dgm:cxn modelId="{BF5162C0-802B-442A-9312-99364408A078}" srcId="{757A2984-F2FE-4848-B8AA-E3D8531A3DB4}" destId="{0557488D-3039-4EA7-87DD-890F3AE87CD2}" srcOrd="0" destOrd="0" parTransId="{A8AB10FB-F846-4AF0-BCFC-F71EBD9E7970}" sibTransId="{D35D323A-59D4-429B-A754-7570215AFEAC}"/>
    <dgm:cxn modelId="{2D0CCEA2-CFF5-4E70-A554-B490A84E1354}" srcId="{029F7196-B3D2-45A8-9B00-C0AA16870EAC}" destId="{71223A6D-DADE-4CA2-BB6B-45C5DA881D62}" srcOrd="2" destOrd="0" parTransId="{018F4735-A045-4C78-B7BF-458A08701DF2}" sibTransId="{26EC2D05-F64C-45AB-86B9-A1A390EA9C1B}"/>
    <dgm:cxn modelId="{886902C3-AB46-49A1-A35C-B3D0B346EDAF}" type="presParOf" srcId="{1A5E77EA-6DCB-4672-8963-68B073B3B55C}" destId="{B9541B40-A305-4D28-B7EC-C4333C880E38}" srcOrd="0" destOrd="0" presId="urn:microsoft.com/office/officeart/2005/8/layout/list1"/>
    <dgm:cxn modelId="{DBDD83EB-CD9C-4227-8CA2-9CAFF4C2B855}" type="presParOf" srcId="{B9541B40-A305-4D28-B7EC-C4333C880E38}" destId="{238E967D-AD40-41D3-B024-3C86956D6250}" srcOrd="0" destOrd="0" presId="urn:microsoft.com/office/officeart/2005/8/layout/list1"/>
    <dgm:cxn modelId="{4A265614-D253-4E78-8278-6ACABAD658D7}" type="presParOf" srcId="{B9541B40-A305-4D28-B7EC-C4333C880E38}" destId="{72F20CE0-3E7A-4808-AC7E-7936258FF56A}" srcOrd="1" destOrd="0" presId="urn:microsoft.com/office/officeart/2005/8/layout/list1"/>
    <dgm:cxn modelId="{2F1BCB13-7919-4CE2-87D0-1C3AD53A4A1D}" type="presParOf" srcId="{1A5E77EA-6DCB-4672-8963-68B073B3B55C}" destId="{ED53F241-9035-465C-876E-FFB88C5CF2A9}" srcOrd="1" destOrd="0" presId="urn:microsoft.com/office/officeart/2005/8/layout/list1"/>
    <dgm:cxn modelId="{5418C708-3A09-4DC3-8520-ACFADC3AA5BA}" type="presParOf" srcId="{1A5E77EA-6DCB-4672-8963-68B073B3B55C}" destId="{D2A0E089-713D-439D-97FA-BEEC2CF46262}" srcOrd="2" destOrd="0" presId="urn:microsoft.com/office/officeart/2005/8/layout/list1"/>
    <dgm:cxn modelId="{ED6F1C86-004A-42DB-9C3D-611F8C0D9389}" type="presParOf" srcId="{1A5E77EA-6DCB-4672-8963-68B073B3B55C}" destId="{522F8625-5D46-4321-B4D0-D107BDB8FB5E}" srcOrd="3" destOrd="0" presId="urn:microsoft.com/office/officeart/2005/8/layout/list1"/>
    <dgm:cxn modelId="{5BAD8DA5-2980-4772-9DD3-AA0875D9CFAA}" type="presParOf" srcId="{1A5E77EA-6DCB-4672-8963-68B073B3B55C}" destId="{4D568D60-754A-47CC-AF9A-96BAE647C274}" srcOrd="4" destOrd="0" presId="urn:microsoft.com/office/officeart/2005/8/layout/list1"/>
    <dgm:cxn modelId="{71D85771-596C-42B4-8F8B-A2359054B108}" type="presParOf" srcId="{4D568D60-754A-47CC-AF9A-96BAE647C274}" destId="{FAA22272-4DDC-43CE-B342-E349898161F8}" srcOrd="0" destOrd="0" presId="urn:microsoft.com/office/officeart/2005/8/layout/list1"/>
    <dgm:cxn modelId="{A641B011-B57D-463C-B37E-EFCCC45AB701}" type="presParOf" srcId="{4D568D60-754A-47CC-AF9A-96BAE647C274}" destId="{1B8816B6-E01E-4F6D-874B-4A3CBD795E90}" srcOrd="1" destOrd="0" presId="urn:microsoft.com/office/officeart/2005/8/layout/list1"/>
    <dgm:cxn modelId="{B0FD443E-129C-4E25-BF17-C766BF23F508}" type="presParOf" srcId="{1A5E77EA-6DCB-4672-8963-68B073B3B55C}" destId="{A1EC902C-1A82-46A1-A332-9585A6AB21F6}" srcOrd="5" destOrd="0" presId="urn:microsoft.com/office/officeart/2005/8/layout/list1"/>
    <dgm:cxn modelId="{401C69A6-1C99-4ED2-870A-DF5F39ADEC38}" type="presParOf" srcId="{1A5E77EA-6DCB-4672-8963-68B073B3B55C}" destId="{F40D6A91-FD88-4EFD-9001-B1B216A645E2}" srcOrd="6" destOrd="0" presId="urn:microsoft.com/office/officeart/2005/8/layout/list1"/>
    <dgm:cxn modelId="{480796E8-F8E5-4190-A380-D53C2B144FF4}" type="presParOf" srcId="{1A5E77EA-6DCB-4672-8963-68B073B3B55C}" destId="{DD1274BB-E4DC-4D33-8FD6-E275D8A58C46}" srcOrd="7" destOrd="0" presId="urn:microsoft.com/office/officeart/2005/8/layout/list1"/>
    <dgm:cxn modelId="{448175F1-08D7-45AD-8CD6-4DD58D675B1E}" type="presParOf" srcId="{1A5E77EA-6DCB-4672-8963-68B073B3B55C}" destId="{908187C8-E39B-46A1-9C5A-6588CCB25262}" srcOrd="8" destOrd="0" presId="urn:microsoft.com/office/officeart/2005/8/layout/list1"/>
    <dgm:cxn modelId="{C88AE4C0-2990-45BE-8322-9803AE2BD1BB}" type="presParOf" srcId="{908187C8-E39B-46A1-9C5A-6588CCB25262}" destId="{284C6D22-6BA8-4967-87B6-CA69291F6D51}" srcOrd="0" destOrd="0" presId="urn:microsoft.com/office/officeart/2005/8/layout/list1"/>
    <dgm:cxn modelId="{FD0717D9-235F-4C8D-BB6C-EF9A0BB8A0F2}" type="presParOf" srcId="{908187C8-E39B-46A1-9C5A-6588CCB25262}" destId="{E8CE9D12-BDF8-40BF-AB62-47D3EA2BC862}" srcOrd="1" destOrd="0" presId="urn:microsoft.com/office/officeart/2005/8/layout/list1"/>
    <dgm:cxn modelId="{BA9B4881-8F04-4283-AC88-105DF8324A10}" type="presParOf" srcId="{1A5E77EA-6DCB-4672-8963-68B073B3B55C}" destId="{D66200E8-2DCA-4F53-827E-E3268EEA86FE}" srcOrd="9" destOrd="0" presId="urn:microsoft.com/office/officeart/2005/8/layout/list1"/>
    <dgm:cxn modelId="{2EA6A6EE-1CB6-4E45-90D7-D664379AE776}" type="presParOf" srcId="{1A5E77EA-6DCB-4672-8963-68B073B3B55C}" destId="{A05D1714-AEA6-47C9-AE70-CC077FA8C4B9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29F7196-B3D2-45A8-9B00-C0AA16870EAC}" type="doc">
      <dgm:prSet loTypeId="urn:microsoft.com/office/officeart/2005/8/layout/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pPr latinLnBrk="1"/>
          <a:endParaRPr lang="ko-KR" altLang="en-US"/>
        </a:p>
      </dgm:t>
    </dgm:pt>
    <dgm:pt modelId="{757A2984-F2FE-4848-B8AA-E3D8531A3DB4}">
      <dgm:prSet phldrT="[텍스트]" custT="1"/>
      <dgm:spPr/>
      <dgm:t>
        <a:bodyPr/>
        <a:lstStyle/>
        <a:p>
          <a:pPr latinLnBrk="1"/>
          <a:r>
            <a:rPr lang="ko-KR" altLang="en-US" sz="2000" b="1" dirty="0" smtClean="0"/>
            <a:t>출결</a:t>
          </a:r>
          <a:endParaRPr lang="ko-KR" altLang="en-US" sz="2000" b="1" dirty="0"/>
        </a:p>
      </dgm:t>
    </dgm:pt>
    <dgm:pt modelId="{1BA2D6A2-F56F-4D47-9473-358E167825F7}" type="parTrans" cxnId="{0300E109-DC81-4A83-B77C-B73731B49785}">
      <dgm:prSet/>
      <dgm:spPr/>
      <dgm:t>
        <a:bodyPr/>
        <a:lstStyle/>
        <a:p>
          <a:pPr latinLnBrk="1"/>
          <a:endParaRPr lang="ko-KR" altLang="en-US"/>
        </a:p>
      </dgm:t>
    </dgm:pt>
    <dgm:pt modelId="{D20FB3CC-FCFF-4CA0-B311-BFEB0FAD6B18}" type="sibTrans" cxnId="{0300E109-DC81-4A83-B77C-B73731B49785}">
      <dgm:prSet/>
      <dgm:spPr/>
      <dgm:t>
        <a:bodyPr/>
        <a:lstStyle/>
        <a:p>
          <a:pPr latinLnBrk="1"/>
          <a:endParaRPr lang="ko-KR" altLang="en-US"/>
        </a:p>
      </dgm:t>
    </dgm:pt>
    <dgm:pt modelId="{0D2698AA-7B74-466D-A4BA-4E482A5AD2D7}">
      <dgm:prSet phldrT="[텍스트]" custT="1"/>
      <dgm:spPr/>
      <dgm:t>
        <a:bodyPr/>
        <a:lstStyle/>
        <a:p>
          <a:pPr latinLnBrk="1"/>
          <a:r>
            <a:rPr lang="ko-KR" altLang="en-US" sz="2000" b="1" dirty="0" smtClean="0">
              <a:solidFill>
                <a:schemeClr val="tx1"/>
              </a:solidFill>
            </a:rPr>
            <a:t>교사 평가</a:t>
          </a:r>
          <a:endParaRPr lang="ko-KR" altLang="en-US" sz="2000" b="1" dirty="0">
            <a:solidFill>
              <a:schemeClr val="tx1"/>
            </a:solidFill>
          </a:endParaRPr>
        </a:p>
      </dgm:t>
    </dgm:pt>
    <dgm:pt modelId="{9AB3AD67-D220-4A6B-B7F2-A4138EB49291}" type="parTrans" cxnId="{1EF2F8A4-B920-4F1D-8475-774264D10005}">
      <dgm:prSet/>
      <dgm:spPr/>
      <dgm:t>
        <a:bodyPr/>
        <a:lstStyle/>
        <a:p>
          <a:pPr latinLnBrk="1"/>
          <a:endParaRPr lang="ko-KR" altLang="en-US"/>
        </a:p>
      </dgm:t>
    </dgm:pt>
    <dgm:pt modelId="{70245A67-306F-4D28-842D-40DC7E3D9301}" type="sibTrans" cxnId="{1EF2F8A4-B920-4F1D-8475-774264D10005}">
      <dgm:prSet/>
      <dgm:spPr/>
      <dgm:t>
        <a:bodyPr/>
        <a:lstStyle/>
        <a:p>
          <a:pPr latinLnBrk="1"/>
          <a:endParaRPr lang="ko-KR" altLang="en-US"/>
        </a:p>
      </dgm:t>
    </dgm:pt>
    <dgm:pt modelId="{71223A6D-DADE-4CA2-BB6B-45C5DA881D62}">
      <dgm:prSet phldrT="[텍스트]" custT="1"/>
      <dgm:spPr/>
      <dgm:t>
        <a:bodyPr/>
        <a:lstStyle/>
        <a:p>
          <a:pPr latinLnBrk="1"/>
          <a:r>
            <a:rPr lang="ko-KR" altLang="en-US" sz="2000" b="1" dirty="0" smtClean="0">
              <a:solidFill>
                <a:srgbClr val="002060"/>
              </a:solidFill>
            </a:rPr>
            <a:t>독서활동</a:t>
          </a:r>
          <a:endParaRPr lang="ko-KR" altLang="en-US" sz="2000" b="1" dirty="0">
            <a:solidFill>
              <a:srgbClr val="002060"/>
            </a:solidFill>
          </a:endParaRPr>
        </a:p>
      </dgm:t>
    </dgm:pt>
    <dgm:pt modelId="{018F4735-A045-4C78-B7BF-458A08701DF2}" type="parTrans" cxnId="{2D0CCEA2-CFF5-4E70-A554-B490A84E1354}">
      <dgm:prSet/>
      <dgm:spPr/>
      <dgm:t>
        <a:bodyPr/>
        <a:lstStyle/>
        <a:p>
          <a:pPr latinLnBrk="1"/>
          <a:endParaRPr lang="ko-KR" altLang="en-US"/>
        </a:p>
      </dgm:t>
    </dgm:pt>
    <dgm:pt modelId="{26EC2D05-F64C-45AB-86B9-A1A390EA9C1B}" type="sibTrans" cxnId="{2D0CCEA2-CFF5-4E70-A554-B490A84E1354}">
      <dgm:prSet/>
      <dgm:spPr/>
      <dgm:t>
        <a:bodyPr/>
        <a:lstStyle/>
        <a:p>
          <a:pPr latinLnBrk="1"/>
          <a:endParaRPr lang="ko-KR" altLang="en-US"/>
        </a:p>
      </dgm:t>
    </dgm:pt>
    <dgm:pt modelId="{0557488D-3039-4EA7-87DD-890F3AE87CD2}">
      <dgm:prSet phldrT="[텍스트]" custT="1"/>
      <dgm:spPr/>
      <dgm:t>
        <a:bodyPr/>
        <a:lstStyle/>
        <a:p>
          <a:pPr latinLnBrk="1"/>
          <a:r>
            <a:rPr lang="ko-KR" altLang="en-US" sz="1800" dirty="0" smtClean="0"/>
            <a:t>학생의 건강 상태와 성실한 자세를 보여줌</a:t>
          </a:r>
          <a:endParaRPr lang="ko-KR" altLang="en-US" sz="1800" dirty="0"/>
        </a:p>
      </dgm:t>
    </dgm:pt>
    <dgm:pt modelId="{A8AB10FB-F846-4AF0-BCFC-F71EBD9E7970}" type="parTrans" cxnId="{BF5162C0-802B-442A-9312-99364408A078}">
      <dgm:prSet/>
      <dgm:spPr/>
      <dgm:t>
        <a:bodyPr/>
        <a:lstStyle/>
        <a:p>
          <a:pPr latinLnBrk="1"/>
          <a:endParaRPr lang="ko-KR" altLang="en-US"/>
        </a:p>
      </dgm:t>
    </dgm:pt>
    <dgm:pt modelId="{D35D323A-59D4-429B-A754-7570215AFEAC}" type="sibTrans" cxnId="{BF5162C0-802B-442A-9312-99364408A078}">
      <dgm:prSet/>
      <dgm:spPr/>
      <dgm:t>
        <a:bodyPr/>
        <a:lstStyle/>
        <a:p>
          <a:pPr latinLnBrk="1"/>
          <a:endParaRPr lang="ko-KR" altLang="en-US"/>
        </a:p>
      </dgm:t>
    </dgm:pt>
    <dgm:pt modelId="{E6B9A5DD-3B65-45C6-8BC6-C14E0C3CEC9F}">
      <dgm:prSet phldrT="[텍스트]" custT="1"/>
      <dgm:spPr/>
      <dgm:t>
        <a:bodyPr/>
        <a:lstStyle/>
        <a:p>
          <a:pPr latinLnBrk="1"/>
          <a:r>
            <a:rPr lang="ko-KR" altLang="en-US" sz="1800" dirty="0" smtClean="0"/>
            <a:t>객관적 수치로 드러나지 않는 부분을 드러낼 수 있음</a:t>
          </a:r>
          <a:endParaRPr lang="ko-KR" altLang="en-US" sz="1800" dirty="0"/>
        </a:p>
      </dgm:t>
    </dgm:pt>
    <dgm:pt modelId="{9496D25D-F2FE-4650-BD11-8A8E18B3B0FE}" type="parTrans" cxnId="{073FE19A-D87A-4A8E-9BF6-4253A3A3A96F}">
      <dgm:prSet/>
      <dgm:spPr/>
      <dgm:t>
        <a:bodyPr/>
        <a:lstStyle/>
        <a:p>
          <a:pPr latinLnBrk="1"/>
          <a:endParaRPr lang="ko-KR" altLang="en-US"/>
        </a:p>
      </dgm:t>
    </dgm:pt>
    <dgm:pt modelId="{AC6D5CE1-796F-4953-BA9C-B346446B315E}" type="sibTrans" cxnId="{073FE19A-D87A-4A8E-9BF6-4253A3A3A96F}">
      <dgm:prSet/>
      <dgm:spPr/>
      <dgm:t>
        <a:bodyPr/>
        <a:lstStyle/>
        <a:p>
          <a:pPr latinLnBrk="1"/>
          <a:endParaRPr lang="ko-KR" altLang="en-US"/>
        </a:p>
      </dgm:t>
    </dgm:pt>
    <dgm:pt modelId="{75D6ACE5-012A-4D63-A210-9EC6D4E5907A}">
      <dgm:prSet phldrT="[텍스트]" custT="1"/>
      <dgm:spPr/>
      <dgm:t>
        <a:bodyPr/>
        <a:lstStyle/>
        <a:p>
          <a:pPr latinLnBrk="1"/>
          <a:r>
            <a:rPr lang="ko-KR" altLang="en-US" sz="1800" dirty="0" smtClean="0"/>
            <a:t>전공 분야에 대한 관심도와 전문성을 보여줌</a:t>
          </a:r>
          <a:endParaRPr lang="ko-KR" altLang="en-US" sz="1800" dirty="0"/>
        </a:p>
      </dgm:t>
    </dgm:pt>
    <dgm:pt modelId="{E9069A55-F568-4197-B1B1-C9938B807AE3}" type="parTrans" cxnId="{40362689-9682-4DB8-9145-56FCE9EE6805}">
      <dgm:prSet/>
      <dgm:spPr/>
      <dgm:t>
        <a:bodyPr/>
        <a:lstStyle/>
        <a:p>
          <a:pPr latinLnBrk="1"/>
          <a:endParaRPr lang="ko-KR" altLang="en-US"/>
        </a:p>
      </dgm:t>
    </dgm:pt>
    <dgm:pt modelId="{AC1777DC-9331-47F3-B4E7-ADAAFAAF2EA9}" type="sibTrans" cxnId="{40362689-9682-4DB8-9145-56FCE9EE6805}">
      <dgm:prSet/>
      <dgm:spPr/>
      <dgm:t>
        <a:bodyPr/>
        <a:lstStyle/>
        <a:p>
          <a:pPr latinLnBrk="1"/>
          <a:endParaRPr lang="ko-KR" altLang="en-US"/>
        </a:p>
      </dgm:t>
    </dgm:pt>
    <dgm:pt modelId="{A9383D75-762A-488A-A46A-02E0A22C49E0}">
      <dgm:prSet phldrT="[텍스트]" custT="1"/>
      <dgm:spPr/>
      <dgm:t>
        <a:bodyPr/>
        <a:lstStyle/>
        <a:p>
          <a:pPr latinLnBrk="1"/>
          <a:r>
            <a:rPr lang="en-US" altLang="ko-KR" sz="1800" dirty="0" smtClean="0"/>
            <a:t>1</a:t>
          </a:r>
          <a:r>
            <a:rPr lang="ko-KR" altLang="en-US" sz="1800" dirty="0" smtClean="0"/>
            <a:t>학년 때부터 전공 관련 서적을 읽고 꾸준히 기록하는 것이 좋음</a:t>
          </a:r>
          <a:endParaRPr lang="ko-KR" altLang="en-US" sz="1800" dirty="0"/>
        </a:p>
      </dgm:t>
    </dgm:pt>
    <dgm:pt modelId="{51702849-EF24-4E94-9DAB-FC23E3DD8CB8}" type="parTrans" cxnId="{BA5451D6-1B7A-4AA8-BA9B-163629DD4E31}">
      <dgm:prSet/>
      <dgm:spPr/>
    </dgm:pt>
    <dgm:pt modelId="{285E73DA-6F87-4A92-872C-205730515630}" type="sibTrans" cxnId="{BA5451D6-1B7A-4AA8-BA9B-163629DD4E31}">
      <dgm:prSet/>
      <dgm:spPr/>
    </dgm:pt>
    <dgm:pt modelId="{902FFA6C-AC35-42F0-9050-B64B4273E672}">
      <dgm:prSet phldrT="[텍스트]" custT="1"/>
      <dgm:spPr/>
      <dgm:t>
        <a:bodyPr/>
        <a:lstStyle/>
        <a:p>
          <a:pPr latinLnBrk="1"/>
          <a:endParaRPr lang="ko-KR" altLang="en-US" sz="1800" dirty="0"/>
        </a:p>
      </dgm:t>
    </dgm:pt>
    <dgm:pt modelId="{48B60568-48BD-478E-A0E9-6744803C0FAF}" type="parTrans" cxnId="{33BD7788-6AF3-4A80-B437-212E84E4A8BA}">
      <dgm:prSet/>
      <dgm:spPr/>
    </dgm:pt>
    <dgm:pt modelId="{1F1CCA38-AE56-4E8D-B255-53C61229A233}" type="sibTrans" cxnId="{33BD7788-6AF3-4A80-B437-212E84E4A8BA}">
      <dgm:prSet/>
      <dgm:spPr/>
    </dgm:pt>
    <dgm:pt modelId="{1A5E77EA-6DCB-4672-8963-68B073B3B55C}" type="pres">
      <dgm:prSet presAssocID="{029F7196-B3D2-45A8-9B00-C0AA16870EA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9541B40-A305-4D28-B7EC-C4333C880E38}" type="pres">
      <dgm:prSet presAssocID="{757A2984-F2FE-4848-B8AA-E3D8531A3DB4}" presName="parentLin" presStyleCnt="0"/>
      <dgm:spPr/>
    </dgm:pt>
    <dgm:pt modelId="{238E967D-AD40-41D3-B024-3C86956D6250}" type="pres">
      <dgm:prSet presAssocID="{757A2984-F2FE-4848-B8AA-E3D8531A3DB4}" presName="parentLeftMargin" presStyleLbl="node1" presStyleIdx="0" presStyleCnt="3"/>
      <dgm:spPr/>
      <dgm:t>
        <a:bodyPr/>
        <a:lstStyle/>
        <a:p>
          <a:pPr latinLnBrk="1"/>
          <a:endParaRPr lang="ko-KR" altLang="en-US"/>
        </a:p>
      </dgm:t>
    </dgm:pt>
    <dgm:pt modelId="{72F20CE0-3E7A-4808-AC7E-7936258FF56A}" type="pres">
      <dgm:prSet presAssocID="{757A2984-F2FE-4848-B8AA-E3D8531A3DB4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D53F241-9035-465C-876E-FFB88C5CF2A9}" type="pres">
      <dgm:prSet presAssocID="{757A2984-F2FE-4848-B8AA-E3D8531A3DB4}" presName="negativeSpace" presStyleCnt="0"/>
      <dgm:spPr/>
    </dgm:pt>
    <dgm:pt modelId="{D2A0E089-713D-439D-97FA-BEEC2CF46262}" type="pres">
      <dgm:prSet presAssocID="{757A2984-F2FE-4848-B8AA-E3D8531A3DB4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22F8625-5D46-4321-B4D0-D107BDB8FB5E}" type="pres">
      <dgm:prSet presAssocID="{D20FB3CC-FCFF-4CA0-B311-BFEB0FAD6B18}" presName="spaceBetweenRectangles" presStyleCnt="0"/>
      <dgm:spPr/>
    </dgm:pt>
    <dgm:pt modelId="{4D568D60-754A-47CC-AF9A-96BAE647C274}" type="pres">
      <dgm:prSet presAssocID="{0D2698AA-7B74-466D-A4BA-4E482A5AD2D7}" presName="parentLin" presStyleCnt="0"/>
      <dgm:spPr/>
    </dgm:pt>
    <dgm:pt modelId="{FAA22272-4DDC-43CE-B342-E349898161F8}" type="pres">
      <dgm:prSet presAssocID="{0D2698AA-7B74-466D-A4BA-4E482A5AD2D7}" presName="parentLeftMargin" presStyleLbl="node1" presStyleIdx="0" presStyleCnt="3"/>
      <dgm:spPr/>
      <dgm:t>
        <a:bodyPr/>
        <a:lstStyle/>
        <a:p>
          <a:pPr latinLnBrk="1"/>
          <a:endParaRPr lang="ko-KR" altLang="en-US"/>
        </a:p>
      </dgm:t>
    </dgm:pt>
    <dgm:pt modelId="{1B8816B6-E01E-4F6D-874B-4A3CBD795E90}" type="pres">
      <dgm:prSet presAssocID="{0D2698AA-7B74-466D-A4BA-4E482A5AD2D7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1EC902C-1A82-46A1-A332-9585A6AB21F6}" type="pres">
      <dgm:prSet presAssocID="{0D2698AA-7B74-466D-A4BA-4E482A5AD2D7}" presName="negativeSpace" presStyleCnt="0"/>
      <dgm:spPr/>
    </dgm:pt>
    <dgm:pt modelId="{F40D6A91-FD88-4EFD-9001-B1B216A645E2}" type="pres">
      <dgm:prSet presAssocID="{0D2698AA-7B74-466D-A4BA-4E482A5AD2D7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D1274BB-E4DC-4D33-8FD6-E275D8A58C46}" type="pres">
      <dgm:prSet presAssocID="{70245A67-306F-4D28-842D-40DC7E3D9301}" presName="spaceBetweenRectangles" presStyleCnt="0"/>
      <dgm:spPr/>
    </dgm:pt>
    <dgm:pt modelId="{908187C8-E39B-46A1-9C5A-6588CCB25262}" type="pres">
      <dgm:prSet presAssocID="{71223A6D-DADE-4CA2-BB6B-45C5DA881D62}" presName="parentLin" presStyleCnt="0"/>
      <dgm:spPr/>
    </dgm:pt>
    <dgm:pt modelId="{284C6D22-6BA8-4967-87B6-CA69291F6D51}" type="pres">
      <dgm:prSet presAssocID="{71223A6D-DADE-4CA2-BB6B-45C5DA881D62}" presName="parentLeftMargin" presStyleLbl="node1" presStyleIdx="1" presStyleCnt="3"/>
      <dgm:spPr/>
      <dgm:t>
        <a:bodyPr/>
        <a:lstStyle/>
        <a:p>
          <a:pPr latinLnBrk="1"/>
          <a:endParaRPr lang="ko-KR" altLang="en-US"/>
        </a:p>
      </dgm:t>
    </dgm:pt>
    <dgm:pt modelId="{E8CE9D12-BDF8-40BF-AB62-47D3EA2BC862}" type="pres">
      <dgm:prSet presAssocID="{71223A6D-DADE-4CA2-BB6B-45C5DA881D62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66200E8-2DCA-4F53-827E-E3268EEA86FE}" type="pres">
      <dgm:prSet presAssocID="{71223A6D-DADE-4CA2-BB6B-45C5DA881D62}" presName="negativeSpace" presStyleCnt="0"/>
      <dgm:spPr/>
    </dgm:pt>
    <dgm:pt modelId="{A05D1714-AEA6-47C9-AE70-CC077FA8C4B9}" type="pres">
      <dgm:prSet presAssocID="{71223A6D-DADE-4CA2-BB6B-45C5DA881D62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0300E109-DC81-4A83-B77C-B73731B49785}" srcId="{029F7196-B3D2-45A8-9B00-C0AA16870EAC}" destId="{757A2984-F2FE-4848-B8AA-E3D8531A3DB4}" srcOrd="0" destOrd="0" parTransId="{1BA2D6A2-F56F-4D47-9473-358E167825F7}" sibTransId="{D20FB3CC-FCFF-4CA0-B311-BFEB0FAD6B18}"/>
    <dgm:cxn modelId="{1EF2F8A4-B920-4F1D-8475-774264D10005}" srcId="{029F7196-B3D2-45A8-9B00-C0AA16870EAC}" destId="{0D2698AA-7B74-466D-A4BA-4E482A5AD2D7}" srcOrd="1" destOrd="0" parTransId="{9AB3AD67-D220-4A6B-B7F2-A4138EB49291}" sibTransId="{70245A67-306F-4D28-842D-40DC7E3D9301}"/>
    <dgm:cxn modelId="{3B4A4213-8C28-463F-ABFC-1FF1742ED022}" type="presOf" srcId="{71223A6D-DADE-4CA2-BB6B-45C5DA881D62}" destId="{E8CE9D12-BDF8-40BF-AB62-47D3EA2BC862}" srcOrd="1" destOrd="0" presId="urn:microsoft.com/office/officeart/2005/8/layout/list1"/>
    <dgm:cxn modelId="{17B732FD-67A7-413E-A50D-FC6BE981156C}" type="presOf" srcId="{757A2984-F2FE-4848-B8AA-E3D8531A3DB4}" destId="{72F20CE0-3E7A-4808-AC7E-7936258FF56A}" srcOrd="1" destOrd="0" presId="urn:microsoft.com/office/officeart/2005/8/layout/list1"/>
    <dgm:cxn modelId="{BA5451D6-1B7A-4AA8-BA9B-163629DD4E31}" srcId="{71223A6D-DADE-4CA2-BB6B-45C5DA881D62}" destId="{A9383D75-762A-488A-A46A-02E0A22C49E0}" srcOrd="2" destOrd="0" parTransId="{51702849-EF24-4E94-9DAB-FC23E3DD8CB8}" sibTransId="{285E73DA-6F87-4A92-872C-205730515630}"/>
    <dgm:cxn modelId="{60B2BFF2-8E74-4387-82BB-EF0C652B9BEA}" type="presOf" srcId="{71223A6D-DADE-4CA2-BB6B-45C5DA881D62}" destId="{284C6D22-6BA8-4967-87B6-CA69291F6D51}" srcOrd="0" destOrd="0" presId="urn:microsoft.com/office/officeart/2005/8/layout/list1"/>
    <dgm:cxn modelId="{40362689-9682-4DB8-9145-56FCE9EE6805}" srcId="{71223A6D-DADE-4CA2-BB6B-45C5DA881D62}" destId="{75D6ACE5-012A-4D63-A210-9EC6D4E5907A}" srcOrd="0" destOrd="0" parTransId="{E9069A55-F568-4197-B1B1-C9938B807AE3}" sibTransId="{AC1777DC-9331-47F3-B4E7-ADAAFAAF2EA9}"/>
    <dgm:cxn modelId="{F602759C-BD5E-403C-B963-46FBE02AE7AC}" type="presOf" srcId="{757A2984-F2FE-4848-B8AA-E3D8531A3DB4}" destId="{238E967D-AD40-41D3-B024-3C86956D6250}" srcOrd="0" destOrd="0" presId="urn:microsoft.com/office/officeart/2005/8/layout/list1"/>
    <dgm:cxn modelId="{DFF32662-2C5B-4F38-BA4C-BA6E4C1D0E30}" type="presOf" srcId="{A9383D75-762A-488A-A46A-02E0A22C49E0}" destId="{A05D1714-AEA6-47C9-AE70-CC077FA8C4B9}" srcOrd="0" destOrd="2" presId="urn:microsoft.com/office/officeart/2005/8/layout/list1"/>
    <dgm:cxn modelId="{D16C7ADE-455D-4711-831D-49E0279CECF5}" type="presOf" srcId="{0D2698AA-7B74-466D-A4BA-4E482A5AD2D7}" destId="{1B8816B6-E01E-4F6D-874B-4A3CBD795E90}" srcOrd="1" destOrd="0" presId="urn:microsoft.com/office/officeart/2005/8/layout/list1"/>
    <dgm:cxn modelId="{073FE19A-D87A-4A8E-9BF6-4253A3A3A96F}" srcId="{0D2698AA-7B74-466D-A4BA-4E482A5AD2D7}" destId="{E6B9A5DD-3B65-45C6-8BC6-C14E0C3CEC9F}" srcOrd="0" destOrd="0" parTransId="{9496D25D-F2FE-4650-BD11-8A8E18B3B0FE}" sibTransId="{AC6D5CE1-796F-4953-BA9C-B346446B315E}"/>
    <dgm:cxn modelId="{9B2F886C-04E4-40F8-81DC-309C486D219D}" type="presOf" srcId="{902FFA6C-AC35-42F0-9050-B64B4273E672}" destId="{A05D1714-AEA6-47C9-AE70-CC077FA8C4B9}" srcOrd="0" destOrd="1" presId="urn:microsoft.com/office/officeart/2005/8/layout/list1"/>
    <dgm:cxn modelId="{33BD7788-6AF3-4A80-B437-212E84E4A8BA}" srcId="{71223A6D-DADE-4CA2-BB6B-45C5DA881D62}" destId="{902FFA6C-AC35-42F0-9050-B64B4273E672}" srcOrd="1" destOrd="0" parTransId="{48B60568-48BD-478E-A0E9-6744803C0FAF}" sibTransId="{1F1CCA38-AE56-4E8D-B255-53C61229A233}"/>
    <dgm:cxn modelId="{74A46C5B-4C96-4ADE-B6F4-79DFFC637B7A}" type="presOf" srcId="{75D6ACE5-012A-4D63-A210-9EC6D4E5907A}" destId="{A05D1714-AEA6-47C9-AE70-CC077FA8C4B9}" srcOrd="0" destOrd="0" presId="urn:microsoft.com/office/officeart/2005/8/layout/list1"/>
    <dgm:cxn modelId="{30CEA638-3A5A-4B26-BB82-DBBD31D673C5}" type="presOf" srcId="{0557488D-3039-4EA7-87DD-890F3AE87CD2}" destId="{D2A0E089-713D-439D-97FA-BEEC2CF46262}" srcOrd="0" destOrd="0" presId="urn:microsoft.com/office/officeart/2005/8/layout/list1"/>
    <dgm:cxn modelId="{BF5162C0-802B-442A-9312-99364408A078}" srcId="{757A2984-F2FE-4848-B8AA-E3D8531A3DB4}" destId="{0557488D-3039-4EA7-87DD-890F3AE87CD2}" srcOrd="0" destOrd="0" parTransId="{A8AB10FB-F846-4AF0-BCFC-F71EBD9E7970}" sibTransId="{D35D323A-59D4-429B-A754-7570215AFEAC}"/>
    <dgm:cxn modelId="{956C0DE0-42FE-4C1D-954E-FCC034006E1C}" type="presOf" srcId="{0D2698AA-7B74-466D-A4BA-4E482A5AD2D7}" destId="{FAA22272-4DDC-43CE-B342-E349898161F8}" srcOrd="0" destOrd="0" presId="urn:microsoft.com/office/officeart/2005/8/layout/list1"/>
    <dgm:cxn modelId="{2D0CCEA2-CFF5-4E70-A554-B490A84E1354}" srcId="{029F7196-B3D2-45A8-9B00-C0AA16870EAC}" destId="{71223A6D-DADE-4CA2-BB6B-45C5DA881D62}" srcOrd="2" destOrd="0" parTransId="{018F4735-A045-4C78-B7BF-458A08701DF2}" sibTransId="{26EC2D05-F64C-45AB-86B9-A1A390EA9C1B}"/>
    <dgm:cxn modelId="{6903B74A-BFBD-4DA2-8B52-0DBCBB98C29B}" type="presOf" srcId="{E6B9A5DD-3B65-45C6-8BC6-C14E0C3CEC9F}" destId="{F40D6A91-FD88-4EFD-9001-B1B216A645E2}" srcOrd="0" destOrd="0" presId="urn:microsoft.com/office/officeart/2005/8/layout/list1"/>
    <dgm:cxn modelId="{67ACA955-4CA9-4ADA-861B-BC13E03A877D}" type="presOf" srcId="{029F7196-B3D2-45A8-9B00-C0AA16870EAC}" destId="{1A5E77EA-6DCB-4672-8963-68B073B3B55C}" srcOrd="0" destOrd="0" presId="urn:microsoft.com/office/officeart/2005/8/layout/list1"/>
    <dgm:cxn modelId="{176DB1FD-B117-452F-BB3A-A2D332BE1EF4}" type="presParOf" srcId="{1A5E77EA-6DCB-4672-8963-68B073B3B55C}" destId="{B9541B40-A305-4D28-B7EC-C4333C880E38}" srcOrd="0" destOrd="0" presId="urn:microsoft.com/office/officeart/2005/8/layout/list1"/>
    <dgm:cxn modelId="{D55D7CFD-2D9E-46D3-A7A8-A537E2E6263F}" type="presParOf" srcId="{B9541B40-A305-4D28-B7EC-C4333C880E38}" destId="{238E967D-AD40-41D3-B024-3C86956D6250}" srcOrd="0" destOrd="0" presId="urn:microsoft.com/office/officeart/2005/8/layout/list1"/>
    <dgm:cxn modelId="{D7BA9C65-F9E6-4AA2-B6FB-68FBF64B71DC}" type="presParOf" srcId="{B9541B40-A305-4D28-B7EC-C4333C880E38}" destId="{72F20CE0-3E7A-4808-AC7E-7936258FF56A}" srcOrd="1" destOrd="0" presId="urn:microsoft.com/office/officeart/2005/8/layout/list1"/>
    <dgm:cxn modelId="{C75149B8-615B-4DAD-B58E-AACEFF50F553}" type="presParOf" srcId="{1A5E77EA-6DCB-4672-8963-68B073B3B55C}" destId="{ED53F241-9035-465C-876E-FFB88C5CF2A9}" srcOrd="1" destOrd="0" presId="urn:microsoft.com/office/officeart/2005/8/layout/list1"/>
    <dgm:cxn modelId="{4C99A2B7-31D3-4C51-B709-9DF4E7752C3F}" type="presParOf" srcId="{1A5E77EA-6DCB-4672-8963-68B073B3B55C}" destId="{D2A0E089-713D-439D-97FA-BEEC2CF46262}" srcOrd="2" destOrd="0" presId="urn:microsoft.com/office/officeart/2005/8/layout/list1"/>
    <dgm:cxn modelId="{B675ED7E-E421-4E03-9490-FC6376D4AA1B}" type="presParOf" srcId="{1A5E77EA-6DCB-4672-8963-68B073B3B55C}" destId="{522F8625-5D46-4321-B4D0-D107BDB8FB5E}" srcOrd="3" destOrd="0" presId="urn:microsoft.com/office/officeart/2005/8/layout/list1"/>
    <dgm:cxn modelId="{FC17C07A-E8F9-4184-92FA-558D124C9513}" type="presParOf" srcId="{1A5E77EA-6DCB-4672-8963-68B073B3B55C}" destId="{4D568D60-754A-47CC-AF9A-96BAE647C274}" srcOrd="4" destOrd="0" presId="urn:microsoft.com/office/officeart/2005/8/layout/list1"/>
    <dgm:cxn modelId="{D9011397-08C7-4B77-9733-89A6C2B152DB}" type="presParOf" srcId="{4D568D60-754A-47CC-AF9A-96BAE647C274}" destId="{FAA22272-4DDC-43CE-B342-E349898161F8}" srcOrd="0" destOrd="0" presId="urn:microsoft.com/office/officeart/2005/8/layout/list1"/>
    <dgm:cxn modelId="{4A57DCA6-B52C-40CB-8FFB-37601F591747}" type="presParOf" srcId="{4D568D60-754A-47CC-AF9A-96BAE647C274}" destId="{1B8816B6-E01E-4F6D-874B-4A3CBD795E90}" srcOrd="1" destOrd="0" presId="urn:microsoft.com/office/officeart/2005/8/layout/list1"/>
    <dgm:cxn modelId="{E2411801-111E-49AA-B4E6-7F1944083E05}" type="presParOf" srcId="{1A5E77EA-6DCB-4672-8963-68B073B3B55C}" destId="{A1EC902C-1A82-46A1-A332-9585A6AB21F6}" srcOrd="5" destOrd="0" presId="urn:microsoft.com/office/officeart/2005/8/layout/list1"/>
    <dgm:cxn modelId="{15CB6554-687C-45E1-99F9-035479D32158}" type="presParOf" srcId="{1A5E77EA-6DCB-4672-8963-68B073B3B55C}" destId="{F40D6A91-FD88-4EFD-9001-B1B216A645E2}" srcOrd="6" destOrd="0" presId="urn:microsoft.com/office/officeart/2005/8/layout/list1"/>
    <dgm:cxn modelId="{FCDA1791-2895-4F6B-A031-6A33EDF21DDE}" type="presParOf" srcId="{1A5E77EA-6DCB-4672-8963-68B073B3B55C}" destId="{DD1274BB-E4DC-4D33-8FD6-E275D8A58C46}" srcOrd="7" destOrd="0" presId="urn:microsoft.com/office/officeart/2005/8/layout/list1"/>
    <dgm:cxn modelId="{0E34D883-8897-4D5F-BEF7-D19AE9288031}" type="presParOf" srcId="{1A5E77EA-6DCB-4672-8963-68B073B3B55C}" destId="{908187C8-E39B-46A1-9C5A-6588CCB25262}" srcOrd="8" destOrd="0" presId="urn:microsoft.com/office/officeart/2005/8/layout/list1"/>
    <dgm:cxn modelId="{6B610B57-7FFD-4A6E-87E5-673A4C806AE3}" type="presParOf" srcId="{908187C8-E39B-46A1-9C5A-6588CCB25262}" destId="{284C6D22-6BA8-4967-87B6-CA69291F6D51}" srcOrd="0" destOrd="0" presId="urn:microsoft.com/office/officeart/2005/8/layout/list1"/>
    <dgm:cxn modelId="{96D41E94-5F65-4EF9-A340-330E32C8FEB9}" type="presParOf" srcId="{908187C8-E39B-46A1-9C5A-6588CCB25262}" destId="{E8CE9D12-BDF8-40BF-AB62-47D3EA2BC862}" srcOrd="1" destOrd="0" presId="urn:microsoft.com/office/officeart/2005/8/layout/list1"/>
    <dgm:cxn modelId="{F100E639-9F66-47E5-AFF2-A07D73895A3C}" type="presParOf" srcId="{1A5E77EA-6DCB-4672-8963-68B073B3B55C}" destId="{D66200E8-2DCA-4F53-827E-E3268EEA86FE}" srcOrd="9" destOrd="0" presId="urn:microsoft.com/office/officeart/2005/8/layout/list1"/>
    <dgm:cxn modelId="{D6E897AA-95CA-4186-AE53-73FF39A25DDD}" type="presParOf" srcId="{1A5E77EA-6DCB-4672-8963-68B073B3B55C}" destId="{A05D1714-AEA6-47C9-AE70-CC077FA8C4B9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29F7196-B3D2-45A8-9B00-C0AA16870EAC}" type="doc">
      <dgm:prSet loTypeId="urn:microsoft.com/office/officeart/2005/8/layout/list1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pPr latinLnBrk="1"/>
          <a:endParaRPr lang="ko-KR" altLang="en-US"/>
        </a:p>
      </dgm:t>
    </dgm:pt>
    <dgm:pt modelId="{757A2984-F2FE-4848-B8AA-E3D8531A3DB4}">
      <dgm:prSet phldrT="[텍스트]" custT="1"/>
      <dgm:spPr/>
      <dgm:t>
        <a:bodyPr/>
        <a:lstStyle/>
        <a:p>
          <a:pPr latinLnBrk="1"/>
          <a:r>
            <a:rPr lang="en-US" altLang="ko-KR" sz="2400" b="1" dirty="0" smtClean="0"/>
            <a:t>12</a:t>
          </a:r>
          <a:r>
            <a:rPr lang="ko-KR" altLang="en-US" sz="2400" b="1" dirty="0" smtClean="0"/>
            <a:t>년 특례 대상자들의 입시 준비</a:t>
          </a:r>
          <a:endParaRPr lang="ko-KR" altLang="en-US" sz="2400" b="1" dirty="0"/>
        </a:p>
      </dgm:t>
    </dgm:pt>
    <dgm:pt modelId="{1BA2D6A2-F56F-4D47-9473-358E167825F7}" type="parTrans" cxnId="{0300E109-DC81-4A83-B77C-B73731B49785}">
      <dgm:prSet/>
      <dgm:spPr/>
      <dgm:t>
        <a:bodyPr/>
        <a:lstStyle/>
        <a:p>
          <a:pPr latinLnBrk="1"/>
          <a:endParaRPr lang="ko-KR" altLang="en-US"/>
        </a:p>
      </dgm:t>
    </dgm:pt>
    <dgm:pt modelId="{D20FB3CC-FCFF-4CA0-B311-BFEB0FAD6B18}" type="sibTrans" cxnId="{0300E109-DC81-4A83-B77C-B73731B49785}">
      <dgm:prSet/>
      <dgm:spPr/>
      <dgm:t>
        <a:bodyPr/>
        <a:lstStyle/>
        <a:p>
          <a:pPr latinLnBrk="1"/>
          <a:endParaRPr lang="ko-KR" altLang="en-US"/>
        </a:p>
      </dgm:t>
    </dgm:pt>
    <dgm:pt modelId="{0557488D-3039-4EA7-87DD-890F3AE87CD2}">
      <dgm:prSet phldrT="[텍스트]" custT="1"/>
      <dgm:spPr/>
      <dgm:t>
        <a:bodyPr/>
        <a:lstStyle/>
        <a:p>
          <a:pPr latinLnBrk="1"/>
          <a:r>
            <a:rPr lang="en-US" altLang="ko-KR" sz="2400" b="0" dirty="0" smtClean="0"/>
            <a:t>12</a:t>
          </a:r>
          <a:r>
            <a:rPr lang="ko-KR" altLang="en-US" sz="2400" b="0" dirty="0" smtClean="0"/>
            <a:t>년 특례 대상자가 꾸준히 증가하고 있음</a:t>
          </a:r>
          <a:endParaRPr lang="ko-KR" altLang="en-US" sz="2400" b="0" dirty="0"/>
        </a:p>
      </dgm:t>
    </dgm:pt>
    <dgm:pt modelId="{A8AB10FB-F846-4AF0-BCFC-F71EBD9E7970}" type="parTrans" cxnId="{BF5162C0-802B-442A-9312-99364408A078}">
      <dgm:prSet/>
      <dgm:spPr/>
      <dgm:t>
        <a:bodyPr/>
        <a:lstStyle/>
        <a:p>
          <a:pPr latinLnBrk="1"/>
          <a:endParaRPr lang="ko-KR" altLang="en-US"/>
        </a:p>
      </dgm:t>
    </dgm:pt>
    <dgm:pt modelId="{D35D323A-59D4-429B-A754-7570215AFEAC}" type="sibTrans" cxnId="{BF5162C0-802B-442A-9312-99364408A078}">
      <dgm:prSet/>
      <dgm:spPr/>
      <dgm:t>
        <a:bodyPr/>
        <a:lstStyle/>
        <a:p>
          <a:pPr latinLnBrk="1"/>
          <a:endParaRPr lang="ko-KR" altLang="en-US"/>
        </a:p>
      </dgm:t>
    </dgm:pt>
    <dgm:pt modelId="{1049E7E0-E7CF-4AEE-B656-6940EE87DB2C}">
      <dgm:prSet phldrT="[텍스트]" custT="1"/>
      <dgm:spPr/>
      <dgm:t>
        <a:bodyPr/>
        <a:lstStyle/>
        <a:p>
          <a:pPr latinLnBrk="1"/>
          <a:r>
            <a:rPr lang="ko-KR" altLang="en-US" sz="2400" b="0" dirty="0" smtClean="0"/>
            <a:t>필답고사를 치르는 대학이 다수 있음</a:t>
          </a:r>
          <a:endParaRPr lang="ko-KR" altLang="en-US" sz="2400" b="0" dirty="0"/>
        </a:p>
      </dgm:t>
    </dgm:pt>
    <dgm:pt modelId="{FB7490AA-FD30-4D4A-9589-D7146279D47D}" type="parTrans" cxnId="{D06F1956-D034-4690-BAB9-8463E5ACB550}">
      <dgm:prSet/>
      <dgm:spPr/>
      <dgm:t>
        <a:bodyPr/>
        <a:lstStyle/>
        <a:p>
          <a:pPr latinLnBrk="1"/>
          <a:endParaRPr lang="ko-KR" altLang="en-US"/>
        </a:p>
      </dgm:t>
    </dgm:pt>
    <dgm:pt modelId="{5AE21B97-F2F6-41E3-AB87-16142D00CD4F}" type="sibTrans" cxnId="{D06F1956-D034-4690-BAB9-8463E5ACB550}">
      <dgm:prSet/>
      <dgm:spPr/>
      <dgm:t>
        <a:bodyPr/>
        <a:lstStyle/>
        <a:p>
          <a:pPr latinLnBrk="1"/>
          <a:endParaRPr lang="ko-KR" altLang="en-US"/>
        </a:p>
      </dgm:t>
    </dgm:pt>
    <dgm:pt modelId="{269F10A9-FF64-4032-9CB2-774D9AD52ED4}">
      <dgm:prSet phldrT="[텍스트]" custT="1"/>
      <dgm:spPr/>
      <dgm:t>
        <a:bodyPr/>
        <a:lstStyle/>
        <a:p>
          <a:pPr latinLnBrk="1"/>
          <a:r>
            <a:rPr lang="en-US" altLang="ko-KR" sz="2400" b="1" dirty="0" smtClean="0">
              <a:solidFill>
                <a:srgbClr val="FF0000"/>
              </a:solidFill>
            </a:rPr>
            <a:t>3</a:t>
          </a:r>
          <a:r>
            <a:rPr lang="ko-KR" altLang="en-US" sz="2400" b="1" dirty="0" smtClean="0">
              <a:solidFill>
                <a:srgbClr val="FF0000"/>
              </a:solidFill>
            </a:rPr>
            <a:t>년 특례와 마찬가지로 필답고사 준비가 필요함</a:t>
          </a:r>
          <a:endParaRPr lang="ko-KR" altLang="en-US" sz="2400" b="1" dirty="0">
            <a:solidFill>
              <a:srgbClr val="FF0000"/>
            </a:solidFill>
          </a:endParaRPr>
        </a:p>
      </dgm:t>
    </dgm:pt>
    <dgm:pt modelId="{7CD03AE3-F301-473C-A015-4B96101080B6}" type="parTrans" cxnId="{DD9EC853-7D24-4238-BF28-8E955F946346}">
      <dgm:prSet/>
      <dgm:spPr/>
      <dgm:t>
        <a:bodyPr/>
        <a:lstStyle/>
        <a:p>
          <a:pPr latinLnBrk="1"/>
          <a:endParaRPr lang="ko-KR" altLang="en-US"/>
        </a:p>
      </dgm:t>
    </dgm:pt>
    <dgm:pt modelId="{C844BB1C-51B9-4102-A96C-BD4FB588B6E6}" type="sibTrans" cxnId="{DD9EC853-7D24-4238-BF28-8E955F946346}">
      <dgm:prSet/>
      <dgm:spPr/>
      <dgm:t>
        <a:bodyPr/>
        <a:lstStyle/>
        <a:p>
          <a:pPr latinLnBrk="1"/>
          <a:endParaRPr lang="ko-KR" altLang="en-US"/>
        </a:p>
      </dgm:t>
    </dgm:pt>
    <dgm:pt modelId="{F94075E0-A9F3-4C0B-B97A-0D3CD587D54A}">
      <dgm:prSet phldrT="[텍스트]" custT="1"/>
      <dgm:spPr/>
      <dgm:t>
        <a:bodyPr/>
        <a:lstStyle/>
        <a:p>
          <a:pPr latinLnBrk="1"/>
          <a:r>
            <a:rPr lang="ko-KR" altLang="en-US" sz="2400" b="1" dirty="0" smtClean="0">
              <a:solidFill>
                <a:srgbClr val="FF0000"/>
              </a:solidFill>
            </a:rPr>
            <a:t>학교 내신 관리 중요</a:t>
          </a:r>
          <a:endParaRPr lang="ko-KR" altLang="en-US" sz="2400" b="1" dirty="0">
            <a:solidFill>
              <a:srgbClr val="FF0000"/>
            </a:solidFill>
          </a:endParaRPr>
        </a:p>
      </dgm:t>
    </dgm:pt>
    <dgm:pt modelId="{22F2172D-71AD-4696-9351-EB6295DB722A}" type="parTrans" cxnId="{6D4871BC-6A5E-4CDF-B225-0B9566137306}">
      <dgm:prSet/>
      <dgm:spPr/>
      <dgm:t>
        <a:bodyPr/>
        <a:lstStyle/>
        <a:p>
          <a:pPr latinLnBrk="1"/>
          <a:endParaRPr lang="ko-KR" altLang="en-US"/>
        </a:p>
      </dgm:t>
    </dgm:pt>
    <dgm:pt modelId="{C1497717-E571-4FEC-A313-05D92910A8EC}" type="sibTrans" cxnId="{6D4871BC-6A5E-4CDF-B225-0B9566137306}">
      <dgm:prSet/>
      <dgm:spPr/>
      <dgm:t>
        <a:bodyPr/>
        <a:lstStyle/>
        <a:p>
          <a:pPr latinLnBrk="1"/>
          <a:endParaRPr lang="ko-KR" altLang="en-US"/>
        </a:p>
      </dgm:t>
    </dgm:pt>
    <dgm:pt modelId="{DD7DA559-6D4A-4B63-9267-0A5D15080649}">
      <dgm:prSet phldrT="[텍스트]" custT="1"/>
      <dgm:spPr/>
      <dgm:t>
        <a:bodyPr/>
        <a:lstStyle/>
        <a:p>
          <a:pPr latinLnBrk="1"/>
          <a:r>
            <a:rPr lang="ko-KR" altLang="en-US" sz="2400" b="1" dirty="0" smtClean="0">
              <a:solidFill>
                <a:srgbClr val="FF0000"/>
              </a:solidFill>
            </a:rPr>
            <a:t>공인 어학 성적 필수</a:t>
          </a:r>
          <a:r>
            <a:rPr lang="en-US" altLang="ko-KR" sz="2400" b="1" dirty="0" smtClean="0">
              <a:solidFill>
                <a:srgbClr val="FF0000"/>
              </a:solidFill>
            </a:rPr>
            <a:t>(</a:t>
          </a:r>
          <a:r>
            <a:rPr lang="ko-KR" altLang="en-US" sz="2400" b="1" dirty="0" smtClean="0">
              <a:solidFill>
                <a:srgbClr val="FF0000"/>
              </a:solidFill>
            </a:rPr>
            <a:t>토플</a:t>
          </a:r>
          <a:r>
            <a:rPr lang="en-US" altLang="ko-KR" sz="2400" b="1" dirty="0" smtClean="0">
              <a:solidFill>
                <a:srgbClr val="FF0000"/>
              </a:solidFill>
            </a:rPr>
            <a:t>, SAT, HSK, </a:t>
          </a:r>
          <a:r>
            <a:rPr lang="ko-KR" altLang="en-US" sz="2400" b="1" dirty="0" smtClean="0">
              <a:solidFill>
                <a:srgbClr val="FF0000"/>
              </a:solidFill>
            </a:rPr>
            <a:t>토픽 등</a:t>
          </a:r>
          <a:r>
            <a:rPr lang="en-US" altLang="ko-KR" sz="2400" b="1" dirty="0" smtClean="0">
              <a:solidFill>
                <a:srgbClr val="FF0000"/>
              </a:solidFill>
            </a:rPr>
            <a:t>)</a:t>
          </a:r>
          <a:endParaRPr lang="ko-KR" altLang="en-US" sz="2400" b="1" dirty="0">
            <a:solidFill>
              <a:srgbClr val="FF0000"/>
            </a:solidFill>
          </a:endParaRPr>
        </a:p>
      </dgm:t>
    </dgm:pt>
    <dgm:pt modelId="{F97EE825-B13D-4C86-8FDC-481FDDD111D4}" type="parTrans" cxnId="{90439AB9-1C95-4988-9E36-D4B77673D54B}">
      <dgm:prSet/>
      <dgm:spPr/>
      <dgm:t>
        <a:bodyPr/>
        <a:lstStyle/>
        <a:p>
          <a:pPr latinLnBrk="1"/>
          <a:endParaRPr lang="ko-KR" altLang="en-US"/>
        </a:p>
      </dgm:t>
    </dgm:pt>
    <dgm:pt modelId="{65DDB91B-436F-49A6-B9D2-C3D1259EB3E6}" type="sibTrans" cxnId="{90439AB9-1C95-4988-9E36-D4B77673D54B}">
      <dgm:prSet/>
      <dgm:spPr/>
      <dgm:t>
        <a:bodyPr/>
        <a:lstStyle/>
        <a:p>
          <a:pPr latinLnBrk="1"/>
          <a:endParaRPr lang="ko-KR" altLang="en-US"/>
        </a:p>
      </dgm:t>
    </dgm:pt>
    <dgm:pt modelId="{8BE40989-4277-4AB6-A224-4B760C25B74C}">
      <dgm:prSet phldrT="[텍스트]" custT="1"/>
      <dgm:spPr/>
      <dgm:t>
        <a:bodyPr/>
        <a:lstStyle/>
        <a:p>
          <a:pPr latinLnBrk="1"/>
          <a:r>
            <a:rPr lang="ko-KR" altLang="en-US" sz="2400" b="0" dirty="0" smtClean="0"/>
            <a:t>한국외대</a:t>
          </a:r>
          <a:r>
            <a:rPr lang="en-US" altLang="ko-KR" sz="2400" b="0" dirty="0" smtClean="0"/>
            <a:t>, </a:t>
          </a:r>
          <a:r>
            <a:rPr lang="ko-KR" altLang="en-US" sz="2400" b="0" dirty="0" smtClean="0"/>
            <a:t>건국대</a:t>
          </a:r>
          <a:r>
            <a:rPr lang="en-US" altLang="ko-KR" sz="2400" b="0" dirty="0" smtClean="0"/>
            <a:t>, </a:t>
          </a:r>
          <a:r>
            <a:rPr lang="ko-KR" altLang="en-US" sz="2400" b="0" dirty="0" smtClean="0"/>
            <a:t>동국대</a:t>
          </a:r>
          <a:r>
            <a:rPr lang="en-US" altLang="ko-KR" sz="2400" b="0" dirty="0" smtClean="0"/>
            <a:t>, </a:t>
          </a:r>
          <a:r>
            <a:rPr lang="ko-KR" altLang="en-US" sz="2400" b="0" dirty="0" smtClean="0"/>
            <a:t>숙명 여대</a:t>
          </a:r>
          <a:r>
            <a:rPr lang="en-US" altLang="ko-KR" sz="2400" b="0" dirty="0" smtClean="0"/>
            <a:t>, </a:t>
          </a:r>
          <a:r>
            <a:rPr lang="ko-KR" altLang="en-US" sz="2400" b="0" dirty="0" smtClean="0"/>
            <a:t>세종대 등</a:t>
          </a:r>
          <a:endParaRPr lang="ko-KR" altLang="en-US" sz="2400" b="0" dirty="0"/>
        </a:p>
      </dgm:t>
    </dgm:pt>
    <dgm:pt modelId="{95965FA7-B82A-490D-A855-2202EFCB07C9}" type="parTrans" cxnId="{C701CABD-DA5E-4A14-A191-F8069C7C52C3}">
      <dgm:prSet/>
      <dgm:spPr/>
      <dgm:t>
        <a:bodyPr/>
        <a:lstStyle/>
        <a:p>
          <a:pPr latinLnBrk="1"/>
          <a:endParaRPr lang="ko-KR" altLang="en-US"/>
        </a:p>
      </dgm:t>
    </dgm:pt>
    <dgm:pt modelId="{57061F5B-F9A8-4054-BBA7-94CCA926BB4B}" type="sibTrans" cxnId="{C701CABD-DA5E-4A14-A191-F8069C7C52C3}">
      <dgm:prSet/>
      <dgm:spPr/>
      <dgm:t>
        <a:bodyPr/>
        <a:lstStyle/>
        <a:p>
          <a:pPr latinLnBrk="1"/>
          <a:endParaRPr lang="ko-KR" altLang="en-US"/>
        </a:p>
      </dgm:t>
    </dgm:pt>
    <dgm:pt modelId="{1A5E77EA-6DCB-4672-8963-68B073B3B55C}" type="pres">
      <dgm:prSet presAssocID="{029F7196-B3D2-45A8-9B00-C0AA16870EA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9541B40-A305-4D28-B7EC-C4333C880E38}" type="pres">
      <dgm:prSet presAssocID="{757A2984-F2FE-4848-B8AA-E3D8531A3DB4}" presName="parentLin" presStyleCnt="0"/>
      <dgm:spPr/>
    </dgm:pt>
    <dgm:pt modelId="{238E967D-AD40-41D3-B024-3C86956D6250}" type="pres">
      <dgm:prSet presAssocID="{757A2984-F2FE-4848-B8AA-E3D8531A3DB4}" presName="parentLeftMargin" presStyleLbl="node1" presStyleIdx="0" presStyleCnt="1"/>
      <dgm:spPr/>
      <dgm:t>
        <a:bodyPr/>
        <a:lstStyle/>
        <a:p>
          <a:pPr latinLnBrk="1"/>
          <a:endParaRPr lang="ko-KR" altLang="en-US"/>
        </a:p>
      </dgm:t>
    </dgm:pt>
    <dgm:pt modelId="{72F20CE0-3E7A-4808-AC7E-7936258FF56A}" type="pres">
      <dgm:prSet presAssocID="{757A2984-F2FE-4848-B8AA-E3D8531A3DB4}" presName="parentText" presStyleLbl="node1" presStyleIdx="0" presStyleCnt="1" custScaleY="37075" custLinFactNeighborX="-45006" custLinFactNeighborY="-28749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D53F241-9035-465C-876E-FFB88C5CF2A9}" type="pres">
      <dgm:prSet presAssocID="{757A2984-F2FE-4848-B8AA-E3D8531A3DB4}" presName="negativeSpace" presStyleCnt="0"/>
      <dgm:spPr/>
    </dgm:pt>
    <dgm:pt modelId="{D2A0E089-713D-439D-97FA-BEEC2CF46262}" type="pres">
      <dgm:prSet presAssocID="{757A2984-F2FE-4848-B8AA-E3D8531A3DB4}" presName="childText" presStyleLbl="conFgAcc1" presStyleIdx="0" presStyleCnt="1" custScaleY="83272" custLinFactNeighborX="-749" custLinFactNeighborY="-79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DD9EC853-7D24-4238-BF28-8E955F946346}" srcId="{757A2984-F2FE-4848-B8AA-E3D8531A3DB4}" destId="{269F10A9-FF64-4032-9CB2-774D9AD52ED4}" srcOrd="5" destOrd="0" parTransId="{7CD03AE3-F301-473C-A015-4B96101080B6}" sibTransId="{C844BB1C-51B9-4102-A96C-BD4FB588B6E6}"/>
    <dgm:cxn modelId="{15278EA0-F6DC-4FF9-A84E-CE94680D45D7}" type="presOf" srcId="{757A2984-F2FE-4848-B8AA-E3D8531A3DB4}" destId="{72F20CE0-3E7A-4808-AC7E-7936258FF56A}" srcOrd="1" destOrd="0" presId="urn:microsoft.com/office/officeart/2005/8/layout/list1"/>
    <dgm:cxn modelId="{B08C4621-E356-49CF-9E2A-4711314B62B1}" type="presOf" srcId="{269F10A9-FF64-4032-9CB2-774D9AD52ED4}" destId="{D2A0E089-713D-439D-97FA-BEEC2CF46262}" srcOrd="0" destOrd="5" presId="urn:microsoft.com/office/officeart/2005/8/layout/list1"/>
    <dgm:cxn modelId="{7AD13A53-38EC-4661-BB33-80DE040ABEB0}" type="presOf" srcId="{029F7196-B3D2-45A8-9B00-C0AA16870EAC}" destId="{1A5E77EA-6DCB-4672-8963-68B073B3B55C}" srcOrd="0" destOrd="0" presId="urn:microsoft.com/office/officeart/2005/8/layout/list1"/>
    <dgm:cxn modelId="{60B45BD9-1712-4C67-8E03-4F43A2959904}" type="presOf" srcId="{0557488D-3039-4EA7-87DD-890F3AE87CD2}" destId="{D2A0E089-713D-439D-97FA-BEEC2CF46262}" srcOrd="0" destOrd="0" presId="urn:microsoft.com/office/officeart/2005/8/layout/list1"/>
    <dgm:cxn modelId="{AC61999C-1056-4B90-A26D-FEF55230C4D0}" type="presOf" srcId="{F94075E0-A9F3-4C0B-B97A-0D3CD587D54A}" destId="{D2A0E089-713D-439D-97FA-BEEC2CF46262}" srcOrd="0" destOrd="1" presId="urn:microsoft.com/office/officeart/2005/8/layout/list1"/>
    <dgm:cxn modelId="{6D4871BC-6A5E-4CDF-B225-0B9566137306}" srcId="{757A2984-F2FE-4848-B8AA-E3D8531A3DB4}" destId="{F94075E0-A9F3-4C0B-B97A-0D3CD587D54A}" srcOrd="1" destOrd="0" parTransId="{22F2172D-71AD-4696-9351-EB6295DB722A}" sibTransId="{C1497717-E571-4FEC-A313-05D92910A8EC}"/>
    <dgm:cxn modelId="{BF5162C0-802B-442A-9312-99364408A078}" srcId="{757A2984-F2FE-4848-B8AA-E3D8531A3DB4}" destId="{0557488D-3039-4EA7-87DD-890F3AE87CD2}" srcOrd="0" destOrd="0" parTransId="{A8AB10FB-F846-4AF0-BCFC-F71EBD9E7970}" sibTransId="{D35D323A-59D4-429B-A754-7570215AFEAC}"/>
    <dgm:cxn modelId="{26C0FCCD-5501-4F83-B6A3-6C61307DECEE}" type="presOf" srcId="{DD7DA559-6D4A-4B63-9267-0A5D15080649}" destId="{D2A0E089-713D-439D-97FA-BEEC2CF46262}" srcOrd="0" destOrd="2" presId="urn:microsoft.com/office/officeart/2005/8/layout/list1"/>
    <dgm:cxn modelId="{DCBBA210-23F8-4965-9B9F-568FE86DE2D6}" type="presOf" srcId="{757A2984-F2FE-4848-B8AA-E3D8531A3DB4}" destId="{238E967D-AD40-41D3-B024-3C86956D6250}" srcOrd="0" destOrd="0" presId="urn:microsoft.com/office/officeart/2005/8/layout/list1"/>
    <dgm:cxn modelId="{0300E109-DC81-4A83-B77C-B73731B49785}" srcId="{029F7196-B3D2-45A8-9B00-C0AA16870EAC}" destId="{757A2984-F2FE-4848-B8AA-E3D8531A3DB4}" srcOrd="0" destOrd="0" parTransId="{1BA2D6A2-F56F-4D47-9473-358E167825F7}" sibTransId="{D20FB3CC-FCFF-4CA0-B311-BFEB0FAD6B18}"/>
    <dgm:cxn modelId="{4A43288B-13F7-4271-805A-9DC208143D71}" type="presOf" srcId="{8BE40989-4277-4AB6-A224-4B760C25B74C}" destId="{D2A0E089-713D-439D-97FA-BEEC2CF46262}" srcOrd="0" destOrd="4" presId="urn:microsoft.com/office/officeart/2005/8/layout/list1"/>
    <dgm:cxn modelId="{BB3101DF-A3E0-4036-A899-2D010050E4E2}" type="presOf" srcId="{1049E7E0-E7CF-4AEE-B656-6940EE87DB2C}" destId="{D2A0E089-713D-439D-97FA-BEEC2CF46262}" srcOrd="0" destOrd="3" presId="urn:microsoft.com/office/officeart/2005/8/layout/list1"/>
    <dgm:cxn modelId="{D06F1956-D034-4690-BAB9-8463E5ACB550}" srcId="{757A2984-F2FE-4848-B8AA-E3D8531A3DB4}" destId="{1049E7E0-E7CF-4AEE-B656-6940EE87DB2C}" srcOrd="3" destOrd="0" parTransId="{FB7490AA-FD30-4D4A-9589-D7146279D47D}" sibTransId="{5AE21B97-F2F6-41E3-AB87-16142D00CD4F}"/>
    <dgm:cxn modelId="{C701CABD-DA5E-4A14-A191-F8069C7C52C3}" srcId="{757A2984-F2FE-4848-B8AA-E3D8531A3DB4}" destId="{8BE40989-4277-4AB6-A224-4B760C25B74C}" srcOrd="4" destOrd="0" parTransId="{95965FA7-B82A-490D-A855-2202EFCB07C9}" sibTransId="{57061F5B-F9A8-4054-BBA7-94CCA926BB4B}"/>
    <dgm:cxn modelId="{90439AB9-1C95-4988-9E36-D4B77673D54B}" srcId="{757A2984-F2FE-4848-B8AA-E3D8531A3DB4}" destId="{DD7DA559-6D4A-4B63-9267-0A5D15080649}" srcOrd="2" destOrd="0" parTransId="{F97EE825-B13D-4C86-8FDC-481FDDD111D4}" sibTransId="{65DDB91B-436F-49A6-B9D2-C3D1259EB3E6}"/>
    <dgm:cxn modelId="{2766E78E-4C77-4650-96E6-21B9694D55D3}" type="presParOf" srcId="{1A5E77EA-6DCB-4672-8963-68B073B3B55C}" destId="{B9541B40-A305-4D28-B7EC-C4333C880E38}" srcOrd="0" destOrd="0" presId="urn:microsoft.com/office/officeart/2005/8/layout/list1"/>
    <dgm:cxn modelId="{87ED4BC8-0010-4B0B-AD86-2B9D00FF6F12}" type="presParOf" srcId="{B9541B40-A305-4D28-B7EC-C4333C880E38}" destId="{238E967D-AD40-41D3-B024-3C86956D6250}" srcOrd="0" destOrd="0" presId="urn:microsoft.com/office/officeart/2005/8/layout/list1"/>
    <dgm:cxn modelId="{865487AD-E21A-47BC-BD9E-7B22865F6203}" type="presParOf" srcId="{B9541B40-A305-4D28-B7EC-C4333C880E38}" destId="{72F20CE0-3E7A-4808-AC7E-7936258FF56A}" srcOrd="1" destOrd="0" presId="urn:microsoft.com/office/officeart/2005/8/layout/list1"/>
    <dgm:cxn modelId="{F889DF62-D6EF-4625-A654-4F7485DD4F6F}" type="presParOf" srcId="{1A5E77EA-6DCB-4672-8963-68B073B3B55C}" destId="{ED53F241-9035-465C-876E-FFB88C5CF2A9}" srcOrd="1" destOrd="0" presId="urn:microsoft.com/office/officeart/2005/8/layout/list1"/>
    <dgm:cxn modelId="{A4DAD4FA-CFB1-4900-97E8-67D0D871C766}" type="presParOf" srcId="{1A5E77EA-6DCB-4672-8963-68B073B3B55C}" destId="{D2A0E089-713D-439D-97FA-BEEC2CF46262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BA5E97A-3ED1-40C7-A63E-676EB65C9553}" type="doc">
      <dgm:prSet loTypeId="urn:microsoft.com/office/officeart/2005/8/layout/hList6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pPr latinLnBrk="1"/>
          <a:endParaRPr lang="ko-KR" altLang="en-US"/>
        </a:p>
      </dgm:t>
    </dgm:pt>
    <dgm:pt modelId="{6890125F-A71C-478D-B8DE-F2404F0EE022}">
      <dgm:prSet phldrT="[텍스트]"/>
      <dgm:spPr/>
      <dgm:t>
        <a:bodyPr/>
        <a:lstStyle/>
        <a:p>
          <a:pPr latinLnBrk="1"/>
          <a:r>
            <a:rPr lang="ko-KR" altLang="en-US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자기 주도 학습 및 방과후  학습에  성실히  참여하기</a:t>
          </a:r>
          <a:endParaRPr lang="ko-KR" altLang="en-US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chemeClr val="bg1"/>
            </a:solidFill>
            <a:effectLst>
              <a:glow rad="63500">
                <a:schemeClr val="accent1">
                  <a:satMod val="175000"/>
                  <a:alpha val="40000"/>
                </a:schemeClr>
              </a:glow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C16A2492-3F8D-49D3-BF0E-12F133B690D2}" type="parTrans" cxnId="{2FB3A346-F312-43A8-8814-6CFC9D3BDE4C}">
      <dgm:prSet/>
      <dgm:spPr/>
      <dgm:t>
        <a:bodyPr/>
        <a:lstStyle/>
        <a:p>
          <a:pPr latinLnBrk="1"/>
          <a:endParaRPr lang="ko-KR" altLang="en-US" b="0" cap="none" spc="0">
            <a:ln w="18415" cmpd="sng">
              <a:solidFill>
                <a:srgbClr val="FFFFFF"/>
              </a:solidFill>
              <a:prstDash val="solid"/>
            </a:ln>
            <a:solidFill>
              <a:schemeClr val="bg1"/>
            </a:solidFill>
            <a:effectLst>
              <a:glow rad="63500">
                <a:schemeClr val="accent1">
                  <a:satMod val="175000"/>
                  <a:alpha val="40000"/>
                </a:schemeClr>
              </a:glow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D80B61A8-ECEA-46E1-9D85-7B71BF41909C}" type="sibTrans" cxnId="{2FB3A346-F312-43A8-8814-6CFC9D3BDE4C}">
      <dgm:prSet/>
      <dgm:spPr/>
      <dgm:t>
        <a:bodyPr/>
        <a:lstStyle/>
        <a:p>
          <a:pPr latinLnBrk="1"/>
          <a:endParaRPr lang="ko-KR" altLang="en-US" b="0" cap="none" spc="0">
            <a:ln w="18415" cmpd="sng">
              <a:solidFill>
                <a:srgbClr val="FFFFFF"/>
              </a:solidFill>
              <a:prstDash val="solid"/>
            </a:ln>
            <a:solidFill>
              <a:schemeClr val="bg1"/>
            </a:solidFill>
            <a:effectLst>
              <a:glow rad="63500">
                <a:schemeClr val="accent1">
                  <a:satMod val="175000"/>
                  <a:alpha val="40000"/>
                </a:schemeClr>
              </a:glow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034805BF-A935-48BD-86DA-EAD78733367A}">
      <dgm:prSet phldrT="[텍스트]"/>
      <dgm:spPr/>
      <dgm:t>
        <a:bodyPr/>
        <a:lstStyle/>
        <a:p>
          <a:pPr latinLnBrk="1"/>
          <a:r>
            <a:rPr lang="ko-KR" altLang="en-US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배운 내용 철저히  복습하여 자기 것 만들기</a:t>
          </a:r>
          <a:endParaRPr lang="ko-KR" altLang="en-US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chemeClr val="bg1"/>
            </a:solidFill>
            <a:effectLst>
              <a:glow rad="63500">
                <a:schemeClr val="accent1">
                  <a:satMod val="175000"/>
                  <a:alpha val="40000"/>
                </a:schemeClr>
              </a:glow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BF8CB6C8-7A28-47FF-BF48-8BD7E9341703}" type="parTrans" cxnId="{A01C6109-6BBE-4A93-873F-E13670B1B345}">
      <dgm:prSet/>
      <dgm:spPr/>
      <dgm:t>
        <a:bodyPr/>
        <a:lstStyle/>
        <a:p>
          <a:pPr latinLnBrk="1"/>
          <a:endParaRPr lang="ko-KR" altLang="en-US" b="0" cap="none" spc="0">
            <a:ln w="18415" cmpd="sng">
              <a:solidFill>
                <a:srgbClr val="FFFFFF"/>
              </a:solidFill>
              <a:prstDash val="solid"/>
            </a:ln>
            <a:solidFill>
              <a:schemeClr val="bg1"/>
            </a:solidFill>
            <a:effectLst>
              <a:glow rad="63500">
                <a:schemeClr val="accent1">
                  <a:satMod val="175000"/>
                  <a:alpha val="40000"/>
                </a:schemeClr>
              </a:glow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4133543F-E60C-45DD-883F-C34F4848E1A7}" type="sibTrans" cxnId="{A01C6109-6BBE-4A93-873F-E13670B1B345}">
      <dgm:prSet/>
      <dgm:spPr/>
      <dgm:t>
        <a:bodyPr/>
        <a:lstStyle/>
        <a:p>
          <a:pPr latinLnBrk="1"/>
          <a:endParaRPr lang="ko-KR" altLang="en-US" b="0" cap="none" spc="0">
            <a:ln w="18415" cmpd="sng">
              <a:solidFill>
                <a:srgbClr val="FFFFFF"/>
              </a:solidFill>
              <a:prstDash val="solid"/>
            </a:ln>
            <a:solidFill>
              <a:schemeClr val="bg1"/>
            </a:solidFill>
            <a:effectLst>
              <a:glow rad="63500">
                <a:schemeClr val="accent1">
                  <a:satMod val="175000"/>
                  <a:alpha val="40000"/>
                </a:schemeClr>
              </a:glow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291E1FA3-A2EB-4997-87F6-24CFDE131778}">
      <dgm:prSet phldrT="[텍스트]"/>
      <dgm:spPr/>
      <dgm:t>
        <a:bodyPr/>
        <a:lstStyle/>
        <a:p>
          <a:pPr latinLnBrk="1"/>
          <a:r>
            <a:rPr lang="ko-KR" altLang="en-US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대학과  전공에  대해 미리 충분히  조사하여 정보 쌓기</a:t>
          </a:r>
          <a:endParaRPr lang="ko-KR" altLang="en-US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chemeClr val="bg1"/>
            </a:solidFill>
            <a:effectLst>
              <a:glow rad="63500">
                <a:schemeClr val="accent1">
                  <a:satMod val="175000"/>
                  <a:alpha val="40000"/>
                </a:schemeClr>
              </a:glow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9632B04B-6AD1-4850-94F0-5C0BB7E77FA1}" type="parTrans" cxnId="{B50DAE92-2237-4747-BA3D-82EDC1820A38}">
      <dgm:prSet/>
      <dgm:spPr/>
      <dgm:t>
        <a:bodyPr/>
        <a:lstStyle/>
        <a:p>
          <a:pPr latinLnBrk="1"/>
          <a:endParaRPr lang="ko-KR" altLang="en-US" b="0" cap="none" spc="0">
            <a:ln w="18415" cmpd="sng">
              <a:solidFill>
                <a:srgbClr val="FFFFFF"/>
              </a:solidFill>
              <a:prstDash val="solid"/>
            </a:ln>
            <a:solidFill>
              <a:schemeClr val="bg1"/>
            </a:solidFill>
            <a:effectLst>
              <a:glow rad="63500">
                <a:schemeClr val="accent1">
                  <a:satMod val="175000"/>
                  <a:alpha val="40000"/>
                </a:schemeClr>
              </a:glow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C5222B24-A6D9-4A0D-87DB-E882AE1D4234}" type="sibTrans" cxnId="{B50DAE92-2237-4747-BA3D-82EDC1820A38}">
      <dgm:prSet/>
      <dgm:spPr/>
      <dgm:t>
        <a:bodyPr/>
        <a:lstStyle/>
        <a:p>
          <a:pPr latinLnBrk="1"/>
          <a:endParaRPr lang="ko-KR" altLang="en-US" b="0" cap="none" spc="0">
            <a:ln w="18415" cmpd="sng">
              <a:solidFill>
                <a:srgbClr val="FFFFFF"/>
              </a:solidFill>
              <a:prstDash val="solid"/>
            </a:ln>
            <a:solidFill>
              <a:schemeClr val="bg1"/>
            </a:solidFill>
            <a:effectLst>
              <a:glow rad="63500">
                <a:schemeClr val="accent1">
                  <a:satMod val="175000"/>
                  <a:alpha val="40000"/>
                </a:schemeClr>
              </a:glow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36FC37A2-65C6-44D4-8230-6CC632902A7D}">
      <dgm:prSet phldrT="[텍스트]"/>
      <dgm:spPr/>
      <dgm:t>
        <a:bodyPr/>
        <a:lstStyle/>
        <a:p>
          <a:pPr latinLnBrk="1"/>
          <a:r>
            <a:rPr lang="ko-KR" altLang="en-US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충분한  수면과  규칙적인 운동으로 체력 관리하기</a:t>
          </a:r>
          <a:endParaRPr lang="ko-KR" altLang="en-US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chemeClr val="bg1"/>
            </a:solidFill>
            <a:effectLst>
              <a:glow rad="63500">
                <a:schemeClr val="accent1">
                  <a:satMod val="175000"/>
                  <a:alpha val="40000"/>
                </a:schemeClr>
              </a:glow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9AAB4B8D-2B6D-4BEB-83B5-F3AD27DF4342}" type="parTrans" cxnId="{4AE4A5FC-B07F-469C-B86D-74BCCE137FC5}">
      <dgm:prSet/>
      <dgm:spPr/>
      <dgm:t>
        <a:bodyPr/>
        <a:lstStyle/>
        <a:p>
          <a:pPr latinLnBrk="1"/>
          <a:endParaRPr lang="ko-KR" altLang="en-US" b="0" cap="none" spc="0">
            <a:ln w="18415" cmpd="sng">
              <a:solidFill>
                <a:srgbClr val="FFFFFF"/>
              </a:solidFill>
              <a:prstDash val="solid"/>
            </a:ln>
            <a:solidFill>
              <a:schemeClr val="bg1"/>
            </a:solidFill>
            <a:effectLst>
              <a:glow rad="63500">
                <a:schemeClr val="accent1">
                  <a:satMod val="175000"/>
                  <a:alpha val="40000"/>
                </a:schemeClr>
              </a:glow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EEB5AAA2-5B87-43D1-9DF2-8668D6FA9FB6}" type="sibTrans" cxnId="{4AE4A5FC-B07F-469C-B86D-74BCCE137FC5}">
      <dgm:prSet/>
      <dgm:spPr/>
      <dgm:t>
        <a:bodyPr/>
        <a:lstStyle/>
        <a:p>
          <a:pPr latinLnBrk="1"/>
          <a:endParaRPr lang="ko-KR" altLang="en-US" b="0" cap="none" spc="0">
            <a:ln w="18415" cmpd="sng">
              <a:solidFill>
                <a:srgbClr val="FFFFFF"/>
              </a:solidFill>
              <a:prstDash val="solid"/>
            </a:ln>
            <a:solidFill>
              <a:schemeClr val="bg1"/>
            </a:solidFill>
            <a:effectLst>
              <a:glow rad="63500">
                <a:schemeClr val="accent1">
                  <a:satMod val="175000"/>
                  <a:alpha val="40000"/>
                </a:schemeClr>
              </a:glow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84498571-12F5-4D6D-8786-EC2A808A8240}">
      <dgm:prSet phldrT="[텍스트]"/>
      <dgm:spPr/>
      <dgm:t>
        <a:bodyPr/>
        <a:lstStyle/>
        <a:p>
          <a:pPr latinLnBrk="1"/>
          <a:r>
            <a:rPr lang="ko-KR" altLang="en-US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긍정적인 마음으로 매사에  최선을  다하기</a:t>
          </a:r>
          <a:endParaRPr lang="ko-KR" altLang="en-US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chemeClr val="bg1"/>
            </a:solidFill>
            <a:effectLst>
              <a:glow rad="63500">
                <a:schemeClr val="accent1">
                  <a:satMod val="175000"/>
                  <a:alpha val="40000"/>
                </a:schemeClr>
              </a:glow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39B46708-F46B-4912-A2A7-E88414C02DD0}" type="parTrans" cxnId="{0745FE52-7CDB-490A-BD0C-5B21997786FB}">
      <dgm:prSet/>
      <dgm:spPr/>
      <dgm:t>
        <a:bodyPr/>
        <a:lstStyle/>
        <a:p>
          <a:pPr latinLnBrk="1"/>
          <a:endParaRPr lang="ko-KR" altLang="en-US" b="0" cap="none" spc="0">
            <a:ln w="18415" cmpd="sng">
              <a:solidFill>
                <a:srgbClr val="FFFFFF"/>
              </a:solidFill>
              <a:prstDash val="solid"/>
            </a:ln>
            <a:solidFill>
              <a:schemeClr val="bg1"/>
            </a:solidFill>
            <a:effectLst>
              <a:glow rad="63500">
                <a:schemeClr val="accent1">
                  <a:satMod val="175000"/>
                  <a:alpha val="40000"/>
                </a:schemeClr>
              </a:glow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B35953D0-02E4-4784-8972-557BD146E979}" type="sibTrans" cxnId="{0745FE52-7CDB-490A-BD0C-5B21997786FB}">
      <dgm:prSet/>
      <dgm:spPr/>
      <dgm:t>
        <a:bodyPr/>
        <a:lstStyle/>
        <a:p>
          <a:pPr latinLnBrk="1"/>
          <a:endParaRPr lang="ko-KR" altLang="en-US" b="0" cap="none" spc="0">
            <a:ln w="18415" cmpd="sng">
              <a:solidFill>
                <a:srgbClr val="FFFFFF"/>
              </a:solidFill>
              <a:prstDash val="solid"/>
            </a:ln>
            <a:solidFill>
              <a:schemeClr val="bg1"/>
            </a:solidFill>
            <a:effectLst>
              <a:glow rad="63500">
                <a:schemeClr val="accent1">
                  <a:satMod val="175000"/>
                  <a:alpha val="40000"/>
                </a:schemeClr>
              </a:glow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A34965DB-90E0-4B40-B6CB-097B74F9866E}" type="pres">
      <dgm:prSet presAssocID="{5BA5E97A-3ED1-40C7-A63E-676EB65C955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3A065B5-6F91-49F5-8FBA-11AA61E7E0A6}" type="pres">
      <dgm:prSet presAssocID="{6890125F-A71C-478D-B8DE-F2404F0EE022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AFA8AB9-F7DE-496E-AA23-117FAA0B57CE}" type="pres">
      <dgm:prSet presAssocID="{D80B61A8-ECEA-46E1-9D85-7B71BF41909C}" presName="sibTrans" presStyleCnt="0"/>
      <dgm:spPr/>
    </dgm:pt>
    <dgm:pt modelId="{4E97B3DB-44B3-428C-9EC6-2D98AD503686}" type="pres">
      <dgm:prSet presAssocID="{034805BF-A935-48BD-86DA-EAD78733367A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D0E7376-22E7-4B9B-846C-DF5E3F2DE2E2}" type="pres">
      <dgm:prSet presAssocID="{4133543F-E60C-45DD-883F-C34F4848E1A7}" presName="sibTrans" presStyleCnt="0"/>
      <dgm:spPr/>
    </dgm:pt>
    <dgm:pt modelId="{99B19B24-F1FA-4A70-8939-80ADDA39F8A4}" type="pres">
      <dgm:prSet presAssocID="{291E1FA3-A2EB-4997-87F6-24CFDE131778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0476811-0B59-4BD1-BDFF-465F663E93D2}" type="pres">
      <dgm:prSet presAssocID="{C5222B24-A6D9-4A0D-87DB-E882AE1D4234}" presName="sibTrans" presStyleCnt="0"/>
      <dgm:spPr/>
    </dgm:pt>
    <dgm:pt modelId="{707B2757-C17D-45B6-BC02-75ED73557158}" type="pres">
      <dgm:prSet presAssocID="{36FC37A2-65C6-44D4-8230-6CC632902A7D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45D320F-D8D3-44E6-9821-12330A77A310}" type="pres">
      <dgm:prSet presAssocID="{EEB5AAA2-5B87-43D1-9DF2-8668D6FA9FB6}" presName="sibTrans" presStyleCnt="0"/>
      <dgm:spPr/>
    </dgm:pt>
    <dgm:pt modelId="{A65CD4D8-98C4-477A-A51D-7FC590D9C46B}" type="pres">
      <dgm:prSet presAssocID="{84498571-12F5-4D6D-8786-EC2A808A8240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2FB3A346-F312-43A8-8814-6CFC9D3BDE4C}" srcId="{5BA5E97A-3ED1-40C7-A63E-676EB65C9553}" destId="{6890125F-A71C-478D-B8DE-F2404F0EE022}" srcOrd="0" destOrd="0" parTransId="{C16A2492-3F8D-49D3-BF0E-12F133B690D2}" sibTransId="{D80B61A8-ECEA-46E1-9D85-7B71BF41909C}"/>
    <dgm:cxn modelId="{0D739FB8-52A2-4C5C-B0FB-B1B8A7FC903B}" type="presOf" srcId="{6890125F-A71C-478D-B8DE-F2404F0EE022}" destId="{43A065B5-6F91-49F5-8FBA-11AA61E7E0A6}" srcOrd="0" destOrd="0" presId="urn:microsoft.com/office/officeart/2005/8/layout/hList6"/>
    <dgm:cxn modelId="{BF29EA0A-1A4B-44E4-98DE-3363C9884A1F}" type="presOf" srcId="{36FC37A2-65C6-44D4-8230-6CC632902A7D}" destId="{707B2757-C17D-45B6-BC02-75ED73557158}" srcOrd="0" destOrd="0" presId="urn:microsoft.com/office/officeart/2005/8/layout/hList6"/>
    <dgm:cxn modelId="{B50DAE92-2237-4747-BA3D-82EDC1820A38}" srcId="{5BA5E97A-3ED1-40C7-A63E-676EB65C9553}" destId="{291E1FA3-A2EB-4997-87F6-24CFDE131778}" srcOrd="2" destOrd="0" parTransId="{9632B04B-6AD1-4850-94F0-5C0BB7E77FA1}" sibTransId="{C5222B24-A6D9-4A0D-87DB-E882AE1D4234}"/>
    <dgm:cxn modelId="{A01C6109-6BBE-4A93-873F-E13670B1B345}" srcId="{5BA5E97A-3ED1-40C7-A63E-676EB65C9553}" destId="{034805BF-A935-48BD-86DA-EAD78733367A}" srcOrd="1" destOrd="0" parTransId="{BF8CB6C8-7A28-47FF-BF48-8BD7E9341703}" sibTransId="{4133543F-E60C-45DD-883F-C34F4848E1A7}"/>
    <dgm:cxn modelId="{0745FE52-7CDB-490A-BD0C-5B21997786FB}" srcId="{5BA5E97A-3ED1-40C7-A63E-676EB65C9553}" destId="{84498571-12F5-4D6D-8786-EC2A808A8240}" srcOrd="4" destOrd="0" parTransId="{39B46708-F46B-4912-A2A7-E88414C02DD0}" sibTransId="{B35953D0-02E4-4784-8972-557BD146E979}"/>
    <dgm:cxn modelId="{0530F227-EA96-4FFD-B97E-30EE8F307FA9}" type="presOf" srcId="{034805BF-A935-48BD-86DA-EAD78733367A}" destId="{4E97B3DB-44B3-428C-9EC6-2D98AD503686}" srcOrd="0" destOrd="0" presId="urn:microsoft.com/office/officeart/2005/8/layout/hList6"/>
    <dgm:cxn modelId="{739D1BA7-F8A5-4239-8DD2-6B588D72A48B}" type="presOf" srcId="{84498571-12F5-4D6D-8786-EC2A808A8240}" destId="{A65CD4D8-98C4-477A-A51D-7FC590D9C46B}" srcOrd="0" destOrd="0" presId="urn:microsoft.com/office/officeart/2005/8/layout/hList6"/>
    <dgm:cxn modelId="{99E5F316-6512-43DD-8308-F2815524238B}" type="presOf" srcId="{5BA5E97A-3ED1-40C7-A63E-676EB65C9553}" destId="{A34965DB-90E0-4B40-B6CB-097B74F9866E}" srcOrd="0" destOrd="0" presId="urn:microsoft.com/office/officeart/2005/8/layout/hList6"/>
    <dgm:cxn modelId="{4AE4A5FC-B07F-469C-B86D-74BCCE137FC5}" srcId="{5BA5E97A-3ED1-40C7-A63E-676EB65C9553}" destId="{36FC37A2-65C6-44D4-8230-6CC632902A7D}" srcOrd="3" destOrd="0" parTransId="{9AAB4B8D-2B6D-4BEB-83B5-F3AD27DF4342}" sibTransId="{EEB5AAA2-5B87-43D1-9DF2-8668D6FA9FB6}"/>
    <dgm:cxn modelId="{46E3A2C9-C156-4583-9753-45D8357505A0}" type="presOf" srcId="{291E1FA3-A2EB-4997-87F6-24CFDE131778}" destId="{99B19B24-F1FA-4A70-8939-80ADDA39F8A4}" srcOrd="0" destOrd="0" presId="urn:microsoft.com/office/officeart/2005/8/layout/hList6"/>
    <dgm:cxn modelId="{25FB8549-015E-4E1D-B449-4B1FB80FF98F}" type="presParOf" srcId="{A34965DB-90E0-4B40-B6CB-097B74F9866E}" destId="{43A065B5-6F91-49F5-8FBA-11AA61E7E0A6}" srcOrd="0" destOrd="0" presId="urn:microsoft.com/office/officeart/2005/8/layout/hList6"/>
    <dgm:cxn modelId="{B1062989-E800-400F-BE62-58CC5340A013}" type="presParOf" srcId="{A34965DB-90E0-4B40-B6CB-097B74F9866E}" destId="{6AFA8AB9-F7DE-496E-AA23-117FAA0B57CE}" srcOrd="1" destOrd="0" presId="urn:microsoft.com/office/officeart/2005/8/layout/hList6"/>
    <dgm:cxn modelId="{A42CC83E-79C2-4571-A2F4-700155AFB547}" type="presParOf" srcId="{A34965DB-90E0-4B40-B6CB-097B74F9866E}" destId="{4E97B3DB-44B3-428C-9EC6-2D98AD503686}" srcOrd="2" destOrd="0" presId="urn:microsoft.com/office/officeart/2005/8/layout/hList6"/>
    <dgm:cxn modelId="{9FEDF2D0-579E-45E0-A762-84010ABD6242}" type="presParOf" srcId="{A34965DB-90E0-4B40-B6CB-097B74F9866E}" destId="{ED0E7376-22E7-4B9B-846C-DF5E3F2DE2E2}" srcOrd="3" destOrd="0" presId="urn:microsoft.com/office/officeart/2005/8/layout/hList6"/>
    <dgm:cxn modelId="{A613A0CB-0594-4641-B286-7AFC05C11B3D}" type="presParOf" srcId="{A34965DB-90E0-4B40-B6CB-097B74F9866E}" destId="{99B19B24-F1FA-4A70-8939-80ADDA39F8A4}" srcOrd="4" destOrd="0" presId="urn:microsoft.com/office/officeart/2005/8/layout/hList6"/>
    <dgm:cxn modelId="{CE892FB6-F568-4B02-9314-FF23B3530745}" type="presParOf" srcId="{A34965DB-90E0-4B40-B6CB-097B74F9866E}" destId="{B0476811-0B59-4BD1-BDFF-465F663E93D2}" srcOrd="5" destOrd="0" presId="urn:microsoft.com/office/officeart/2005/8/layout/hList6"/>
    <dgm:cxn modelId="{00B51BDB-0DEB-4382-9832-47F187D6927E}" type="presParOf" srcId="{A34965DB-90E0-4B40-B6CB-097B74F9866E}" destId="{707B2757-C17D-45B6-BC02-75ED73557158}" srcOrd="6" destOrd="0" presId="urn:microsoft.com/office/officeart/2005/8/layout/hList6"/>
    <dgm:cxn modelId="{1B9305E2-50D8-4DAC-8977-687C0980CEBD}" type="presParOf" srcId="{A34965DB-90E0-4B40-B6CB-097B74F9866E}" destId="{B45D320F-D8D3-44E6-9821-12330A77A310}" srcOrd="7" destOrd="0" presId="urn:microsoft.com/office/officeart/2005/8/layout/hList6"/>
    <dgm:cxn modelId="{1F4F86D6-2317-4441-929E-016876D90352}" type="presParOf" srcId="{A34965DB-90E0-4B40-B6CB-097B74F9866E}" destId="{A65CD4D8-98C4-477A-A51D-7FC590D9C46B}" srcOrd="8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BA5E97A-3ED1-40C7-A63E-676EB65C9553}" type="doc">
      <dgm:prSet loTypeId="urn:microsoft.com/office/officeart/2005/8/layout/vList5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pPr latinLnBrk="1"/>
          <a:endParaRPr lang="ko-KR" altLang="en-US"/>
        </a:p>
      </dgm:t>
    </dgm:pt>
    <dgm:pt modelId="{D88AB213-1ACE-4D01-9608-2B61DA8F6CCB}">
      <dgm:prSet phldrT="[텍스트]" custT="1"/>
      <dgm:spPr/>
      <dgm:t>
        <a:bodyPr/>
        <a:lstStyle/>
        <a:p>
          <a:pPr latinLnBrk="1"/>
          <a:r>
            <a:rPr lang="ko-KR" altLang="en-US" sz="2400" dirty="0" smtClean="0"/>
            <a:t>본교 홈페이지</a:t>
          </a:r>
          <a:endParaRPr lang="en-US" altLang="ko-KR" sz="2400" dirty="0" smtClean="0"/>
        </a:p>
        <a:p>
          <a:pPr latinLnBrk="1"/>
          <a:r>
            <a:rPr lang="ko-KR" altLang="en-US" sz="2400" dirty="0" smtClean="0"/>
            <a:t>특례 </a:t>
          </a:r>
          <a:r>
            <a:rPr lang="ko-KR" altLang="en-US" sz="2400" dirty="0" err="1" smtClean="0"/>
            <a:t>입시방</a:t>
          </a:r>
          <a:endParaRPr lang="ko-KR" altLang="en-US" sz="2400" b="1" cap="none" spc="0" dirty="0">
            <a:ln w="12700">
              <a:prstDash val="solid"/>
            </a:ln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gm:t>
    </dgm:pt>
    <dgm:pt modelId="{38607FB0-1425-48A5-8A4F-5CFAD1B597A4}" type="sibTrans" cxnId="{630C632A-22BB-405B-A29C-C4B59BD7D002}">
      <dgm:prSet/>
      <dgm:spPr/>
      <dgm:t>
        <a:bodyPr/>
        <a:lstStyle/>
        <a:p>
          <a:pPr latinLnBrk="1"/>
          <a:endParaRPr lang="ko-KR" altLang="en-US" b="1" cap="none" spc="0">
            <a:ln w="12700">
              <a:solidFill>
                <a:schemeClr val="tx2">
                  <a:satMod val="155000"/>
                </a:schemeClr>
              </a:solidFill>
              <a:prstDash val="solid"/>
            </a:ln>
            <a:solidFill>
              <a:schemeClr val="bg2">
                <a:tint val="85000"/>
                <a:satMod val="155000"/>
              </a:schemeClr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gm:t>
    </dgm:pt>
    <dgm:pt modelId="{6383C5B8-1C04-4A92-A8A6-9D9667A9A1D2}" type="parTrans" cxnId="{630C632A-22BB-405B-A29C-C4B59BD7D002}">
      <dgm:prSet/>
      <dgm:spPr/>
      <dgm:t>
        <a:bodyPr/>
        <a:lstStyle/>
        <a:p>
          <a:pPr latinLnBrk="1"/>
          <a:endParaRPr lang="ko-KR" altLang="en-US" b="1" cap="none" spc="0">
            <a:ln w="12700">
              <a:solidFill>
                <a:schemeClr val="tx2">
                  <a:satMod val="155000"/>
                </a:schemeClr>
              </a:solidFill>
              <a:prstDash val="solid"/>
            </a:ln>
            <a:solidFill>
              <a:schemeClr val="bg2">
                <a:tint val="85000"/>
                <a:satMod val="155000"/>
              </a:schemeClr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gm:t>
    </dgm:pt>
    <dgm:pt modelId="{979D75D4-6978-49C2-BC0C-B2E543EE5162}">
      <dgm:prSet phldrT="[텍스트]" custT="1"/>
      <dgm:spPr/>
      <dgm:t>
        <a:bodyPr/>
        <a:lstStyle/>
        <a:p>
          <a:pPr latinLnBrk="1"/>
          <a:r>
            <a:rPr lang="ko-KR" altLang="en-US" sz="2400" dirty="0" smtClean="0">
              <a:solidFill>
                <a:srgbClr val="002060"/>
              </a:solidFill>
            </a:rPr>
            <a:t>대학입학정보 </a:t>
          </a:r>
          <a:endParaRPr lang="en-US" altLang="ko-KR" sz="2400" dirty="0" smtClean="0">
            <a:solidFill>
              <a:srgbClr val="002060"/>
            </a:solidFill>
          </a:endParaRPr>
        </a:p>
        <a:p>
          <a:pPr latinLnBrk="1"/>
          <a:r>
            <a:rPr lang="ko-KR" altLang="en-US" sz="2400" dirty="0" smtClean="0">
              <a:solidFill>
                <a:srgbClr val="002060"/>
              </a:solidFill>
            </a:rPr>
            <a:t>포털 사이트</a:t>
          </a:r>
          <a:endParaRPr lang="ko-KR" altLang="en-US" sz="2400" b="1" cap="none" spc="0" dirty="0">
            <a:ln w="12700">
              <a:prstDash val="solid"/>
            </a:ln>
            <a:solidFill>
              <a:srgbClr val="002060"/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gm:t>
    </dgm:pt>
    <dgm:pt modelId="{37F91677-A65A-4DC5-A56F-D0FE38380EF9}" type="parTrans" cxnId="{7F40C0D0-AD4A-452F-9663-115C311209B3}">
      <dgm:prSet/>
      <dgm:spPr/>
      <dgm:t>
        <a:bodyPr/>
        <a:lstStyle/>
        <a:p>
          <a:pPr latinLnBrk="1"/>
          <a:endParaRPr lang="ko-KR" altLang="en-US"/>
        </a:p>
      </dgm:t>
    </dgm:pt>
    <dgm:pt modelId="{20AC54EB-5B15-4054-B19D-94B05E17DDF9}" type="sibTrans" cxnId="{7F40C0D0-AD4A-452F-9663-115C311209B3}">
      <dgm:prSet/>
      <dgm:spPr/>
      <dgm:t>
        <a:bodyPr/>
        <a:lstStyle/>
        <a:p>
          <a:pPr latinLnBrk="1"/>
          <a:endParaRPr lang="ko-KR" altLang="en-US"/>
        </a:p>
      </dgm:t>
    </dgm:pt>
    <dgm:pt modelId="{F854B3C0-3898-486D-AC9A-AB6769D2EA6E}">
      <dgm:prSet phldrT="[텍스트]" custT="1"/>
      <dgm:spPr/>
      <dgm:t>
        <a:bodyPr/>
        <a:lstStyle/>
        <a:p>
          <a:pPr latinLnBrk="1"/>
          <a:r>
            <a:rPr lang="en-US" sz="2400" dirty="0" smtClean="0">
              <a:solidFill>
                <a:srgbClr val="002060"/>
              </a:solidFill>
            </a:rPr>
            <a:t>WORKNET</a:t>
          </a:r>
        </a:p>
        <a:p>
          <a:pPr latinLnBrk="1"/>
          <a:r>
            <a:rPr lang="ko-KR" altLang="en-US" sz="2400" dirty="0" smtClean="0">
              <a:solidFill>
                <a:srgbClr val="002060"/>
              </a:solidFill>
            </a:rPr>
            <a:t>직업 진로</a:t>
          </a:r>
          <a:endParaRPr lang="ko-KR" altLang="en-US" sz="2400" b="1" cap="none" spc="0" dirty="0">
            <a:ln w="12700">
              <a:prstDash val="solid"/>
            </a:ln>
            <a:solidFill>
              <a:srgbClr val="002060"/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gm:t>
    </dgm:pt>
    <dgm:pt modelId="{3C1F04C5-0149-48B9-8130-11BF242AD7DE}" type="parTrans" cxnId="{2613574B-401A-4E63-9F11-7351C896CAE7}">
      <dgm:prSet/>
      <dgm:spPr/>
      <dgm:t>
        <a:bodyPr/>
        <a:lstStyle/>
        <a:p>
          <a:pPr latinLnBrk="1"/>
          <a:endParaRPr lang="ko-KR" altLang="en-US"/>
        </a:p>
      </dgm:t>
    </dgm:pt>
    <dgm:pt modelId="{0CF13E33-51CE-49EB-9426-EDC4571AC6BE}" type="sibTrans" cxnId="{2613574B-401A-4E63-9F11-7351C896CAE7}">
      <dgm:prSet/>
      <dgm:spPr/>
      <dgm:t>
        <a:bodyPr/>
        <a:lstStyle/>
        <a:p>
          <a:pPr latinLnBrk="1"/>
          <a:endParaRPr lang="ko-KR" altLang="en-US"/>
        </a:p>
      </dgm:t>
    </dgm:pt>
    <dgm:pt modelId="{060350F9-69C4-4E38-8378-EBD096D6D8CB}">
      <dgm:prSet phldrT="[텍스트]" custT="1"/>
      <dgm:spPr/>
      <dgm:t>
        <a:bodyPr/>
        <a:lstStyle/>
        <a:p>
          <a:pPr latinLnBrk="1"/>
          <a:r>
            <a:rPr lang="en-US" altLang="ko-KR" sz="2400" u="sng" dirty="0" smtClean="0">
              <a:uFillTx/>
              <a:hlinkClick xmlns:r="http://schemas.openxmlformats.org/officeDocument/2006/relationships" r:id="rId1"/>
            </a:rPr>
            <a:t>http://suzhouks.kr/</a:t>
          </a:r>
          <a:endParaRPr lang="ko-KR" altLang="en-US" sz="2400" b="1" cap="none" spc="0" dirty="0">
            <a:ln w="12700">
              <a:prstDash val="solid"/>
            </a:ln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gm:t>
    </dgm:pt>
    <dgm:pt modelId="{852FAE52-AC2D-41A2-A086-42430EBFA7DE}" type="parTrans" cxnId="{2CE3E5E0-1ACF-4E39-B0DF-22BFDAAD0454}">
      <dgm:prSet/>
      <dgm:spPr/>
      <dgm:t>
        <a:bodyPr/>
        <a:lstStyle/>
        <a:p>
          <a:pPr latinLnBrk="1"/>
          <a:endParaRPr lang="ko-KR" altLang="en-US"/>
        </a:p>
      </dgm:t>
    </dgm:pt>
    <dgm:pt modelId="{6E9484D0-BB13-424E-BAAD-FD9A8B9C1A74}" type="sibTrans" cxnId="{2CE3E5E0-1ACF-4E39-B0DF-22BFDAAD0454}">
      <dgm:prSet/>
      <dgm:spPr/>
      <dgm:t>
        <a:bodyPr/>
        <a:lstStyle/>
        <a:p>
          <a:pPr latinLnBrk="1"/>
          <a:endParaRPr lang="ko-KR" altLang="en-US"/>
        </a:p>
      </dgm:t>
    </dgm:pt>
    <dgm:pt modelId="{EC52EA24-3087-4831-8CF3-104B264C6D9D}">
      <dgm:prSet phldrT="[텍스트]" custT="1"/>
      <dgm:spPr/>
      <dgm:t>
        <a:bodyPr/>
        <a:lstStyle/>
        <a:p>
          <a:pPr latinLnBrk="1"/>
          <a:r>
            <a:rPr lang="en-US" sz="2400" u="sng" dirty="0" smtClean="0">
              <a:uFillTx/>
              <a:hlinkClick xmlns:r="http://schemas.openxmlformats.org/officeDocument/2006/relationships" r:id="rId2"/>
            </a:rPr>
            <a:t>http://univ.kcue.or.kr/</a:t>
          </a:r>
          <a:endParaRPr lang="ko-KR" altLang="en-US" sz="2400" b="1" cap="none" spc="0" dirty="0">
            <a:ln w="12700">
              <a:prstDash val="solid"/>
            </a:ln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gm:t>
    </dgm:pt>
    <dgm:pt modelId="{8BDD145F-2C1C-4031-B7AF-0FB388DA6140}" type="parTrans" cxnId="{CF22E944-CD8C-4B08-B04E-79323577AF0A}">
      <dgm:prSet/>
      <dgm:spPr/>
      <dgm:t>
        <a:bodyPr/>
        <a:lstStyle/>
        <a:p>
          <a:pPr latinLnBrk="1"/>
          <a:endParaRPr lang="ko-KR" altLang="en-US"/>
        </a:p>
      </dgm:t>
    </dgm:pt>
    <dgm:pt modelId="{D03C2318-9BFC-413F-A8F4-703617C6703A}" type="sibTrans" cxnId="{CF22E944-CD8C-4B08-B04E-79323577AF0A}">
      <dgm:prSet/>
      <dgm:spPr/>
      <dgm:t>
        <a:bodyPr/>
        <a:lstStyle/>
        <a:p>
          <a:pPr latinLnBrk="1"/>
          <a:endParaRPr lang="ko-KR" altLang="en-US"/>
        </a:p>
      </dgm:t>
    </dgm:pt>
    <dgm:pt modelId="{CC6FA7BF-9E98-42F7-8884-72EE056D2929}">
      <dgm:prSet phldrT="[텍스트]" custT="1"/>
      <dgm:spPr/>
      <dgm:t>
        <a:bodyPr/>
        <a:lstStyle/>
        <a:p>
          <a:pPr latinLnBrk="1"/>
          <a:r>
            <a:rPr lang="en-US" sz="2400" u="sng" dirty="0" smtClean="0">
              <a:uFillTx/>
              <a:hlinkClick xmlns:r="http://schemas.openxmlformats.org/officeDocument/2006/relationships" r:id="rId3"/>
            </a:rPr>
            <a:t>http://www.work.go.kr/jobMain.do</a:t>
          </a:r>
          <a:endParaRPr lang="ko-KR" altLang="en-US" sz="2400" b="1" cap="none" spc="0" dirty="0">
            <a:ln w="12700">
              <a:prstDash val="solid"/>
            </a:ln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gm:t>
    </dgm:pt>
    <dgm:pt modelId="{922054F9-DEDB-4743-9BEA-81C2BA7A8F6B}" type="parTrans" cxnId="{E011A3BD-2F3C-48EE-B6BE-F5BC13381979}">
      <dgm:prSet/>
      <dgm:spPr/>
      <dgm:t>
        <a:bodyPr/>
        <a:lstStyle/>
        <a:p>
          <a:pPr latinLnBrk="1"/>
          <a:endParaRPr lang="ko-KR" altLang="en-US"/>
        </a:p>
      </dgm:t>
    </dgm:pt>
    <dgm:pt modelId="{ABF65118-6B64-46C9-A9A4-E2DF42162CEC}" type="sibTrans" cxnId="{E011A3BD-2F3C-48EE-B6BE-F5BC13381979}">
      <dgm:prSet/>
      <dgm:spPr/>
      <dgm:t>
        <a:bodyPr/>
        <a:lstStyle/>
        <a:p>
          <a:pPr latinLnBrk="1"/>
          <a:endParaRPr lang="ko-KR" altLang="en-US"/>
        </a:p>
      </dgm:t>
    </dgm:pt>
    <dgm:pt modelId="{D304CB62-FD45-4B3E-B0CB-949AED65D788}">
      <dgm:prSet phldrT="[텍스트]" custT="1"/>
      <dgm:spPr/>
      <dgm:t>
        <a:bodyPr/>
        <a:lstStyle/>
        <a:p>
          <a:pPr latinLnBrk="1"/>
          <a:r>
            <a:rPr lang="en-US" altLang="ko-KR" sz="2400" b="1" cap="none" spc="0" dirty="0" smtClean="0">
              <a:ln w="12700"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rPr>
            <a:t> </a:t>
          </a:r>
          <a:r>
            <a:rPr lang="ko-KR" altLang="en-US" sz="2400" b="1" cap="none" spc="0" dirty="0" smtClean="0">
              <a:ln w="12700"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rPr>
            <a:t>진학진로 방 이용</a:t>
          </a:r>
          <a:endParaRPr lang="ko-KR" altLang="en-US" sz="2400" b="1" cap="none" spc="0" dirty="0">
            <a:ln w="12700">
              <a:prstDash val="solid"/>
            </a:ln>
            <a:solidFill>
              <a:srgbClr val="FF0000"/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gm:t>
    </dgm:pt>
    <dgm:pt modelId="{4CC62C3F-DEF6-44AB-9D87-DBD69C37B2C0}" type="parTrans" cxnId="{B7B222AB-BDBD-495C-9CF9-79FE0CD17C66}">
      <dgm:prSet/>
      <dgm:spPr/>
      <dgm:t>
        <a:bodyPr/>
        <a:lstStyle/>
        <a:p>
          <a:pPr latinLnBrk="1"/>
          <a:endParaRPr lang="ko-KR" altLang="en-US"/>
        </a:p>
      </dgm:t>
    </dgm:pt>
    <dgm:pt modelId="{CC9F9F8D-A96B-4214-A425-91D4988C5743}" type="sibTrans" cxnId="{B7B222AB-BDBD-495C-9CF9-79FE0CD17C66}">
      <dgm:prSet/>
      <dgm:spPr/>
      <dgm:t>
        <a:bodyPr/>
        <a:lstStyle/>
        <a:p>
          <a:pPr latinLnBrk="1"/>
          <a:endParaRPr lang="ko-KR" altLang="en-US"/>
        </a:p>
      </dgm:t>
    </dgm:pt>
    <dgm:pt modelId="{13968CC0-286F-4303-8F68-E8971FAAA224}">
      <dgm:prSet phldrT="[텍스트]" custT="1"/>
      <dgm:spPr/>
      <dgm:t>
        <a:bodyPr/>
        <a:lstStyle/>
        <a:p>
          <a:pPr latinLnBrk="1"/>
          <a:r>
            <a:rPr lang="ko-KR" altLang="en-US" sz="2400" b="1" cap="none" spc="0" dirty="0" smtClean="0">
              <a:ln w="12700"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rPr>
            <a:t>서울진로진학 </a:t>
          </a:r>
          <a:endParaRPr lang="en-US" altLang="ko-KR" sz="2400" b="1" cap="none" spc="0" dirty="0" smtClean="0">
            <a:ln w="12700">
              <a:prstDash val="solid"/>
            </a:ln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  <a:p>
          <a:pPr latinLnBrk="1"/>
          <a:r>
            <a:rPr lang="ko-KR" altLang="en-US" sz="2400" b="1" cap="none" spc="0" dirty="0" smtClean="0">
              <a:ln w="12700"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rPr>
            <a:t>정보센터</a:t>
          </a:r>
          <a:endParaRPr lang="ko-KR" altLang="en-US" sz="2400" b="1" cap="none" spc="0" dirty="0">
            <a:ln w="12700">
              <a:prstDash val="solid"/>
            </a:ln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gm:t>
    </dgm:pt>
    <dgm:pt modelId="{582E1D09-D2A9-492A-8A06-71E81429F6E1}" type="parTrans" cxnId="{0F623D1A-5D4E-433D-A329-C45FFA2E3CFD}">
      <dgm:prSet/>
      <dgm:spPr/>
      <dgm:t>
        <a:bodyPr/>
        <a:lstStyle/>
        <a:p>
          <a:pPr latinLnBrk="1"/>
          <a:endParaRPr lang="ko-KR" altLang="en-US"/>
        </a:p>
      </dgm:t>
    </dgm:pt>
    <dgm:pt modelId="{96E158BA-EB85-47EF-B080-FB80382BEAA7}" type="sibTrans" cxnId="{0F623D1A-5D4E-433D-A329-C45FFA2E3CFD}">
      <dgm:prSet/>
      <dgm:spPr/>
      <dgm:t>
        <a:bodyPr/>
        <a:lstStyle/>
        <a:p>
          <a:pPr latinLnBrk="1"/>
          <a:endParaRPr lang="ko-KR" altLang="en-US"/>
        </a:p>
      </dgm:t>
    </dgm:pt>
    <dgm:pt modelId="{715820F3-304B-4C84-A6FB-2B84103E0460}">
      <dgm:prSet phldrT="[텍스트]" custT="1"/>
      <dgm:spPr/>
      <dgm:t>
        <a:bodyPr/>
        <a:lstStyle/>
        <a:p>
          <a:pPr latinLnBrk="1"/>
          <a:r>
            <a:rPr lang="en-US" altLang="en-US" sz="2400" b="0" cap="none" spc="0" dirty="0" smtClean="0">
              <a:ln w="12700"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hlinkClick xmlns:r="http://schemas.openxmlformats.org/officeDocument/2006/relationships" r:id="rId4"/>
            </a:rPr>
            <a:t>http://www.jinhak.or.kr/cds/CDSIntro.do?lNum=2&amp;mNum=1&amp;sNum=1</a:t>
          </a:r>
          <a:endParaRPr lang="ko-KR" altLang="en-US" sz="2400" b="0" cap="none" spc="0" dirty="0">
            <a:ln w="12700">
              <a:prstDash val="solid"/>
            </a:ln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gm:t>
    </dgm:pt>
    <dgm:pt modelId="{C3B20952-1C9D-4D02-B4A9-D4C5455E45B5}" type="parTrans" cxnId="{75B8029A-B768-4957-A174-2405ED3C5DF3}">
      <dgm:prSet/>
      <dgm:spPr/>
      <dgm:t>
        <a:bodyPr/>
        <a:lstStyle/>
        <a:p>
          <a:pPr latinLnBrk="1"/>
          <a:endParaRPr lang="ko-KR" altLang="en-US"/>
        </a:p>
      </dgm:t>
    </dgm:pt>
    <dgm:pt modelId="{14ECBE68-649F-4065-8D7C-04B018BE3238}" type="sibTrans" cxnId="{75B8029A-B768-4957-A174-2405ED3C5DF3}">
      <dgm:prSet/>
      <dgm:spPr/>
      <dgm:t>
        <a:bodyPr/>
        <a:lstStyle/>
        <a:p>
          <a:pPr latinLnBrk="1"/>
          <a:endParaRPr lang="ko-KR" altLang="en-US"/>
        </a:p>
      </dgm:t>
    </dgm:pt>
    <dgm:pt modelId="{FA7A471A-D70B-438B-8415-6626DDEB425C}" type="pres">
      <dgm:prSet presAssocID="{5BA5E97A-3ED1-40C7-A63E-676EB65C955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25D5820-2382-4EDB-A5D4-96585969E86C}" type="pres">
      <dgm:prSet presAssocID="{D88AB213-1ACE-4D01-9608-2B61DA8F6CCB}" presName="linNode" presStyleCnt="0"/>
      <dgm:spPr/>
    </dgm:pt>
    <dgm:pt modelId="{41B08021-34F2-41AE-AF1C-B3D9749C5509}" type="pres">
      <dgm:prSet presAssocID="{D88AB213-1ACE-4D01-9608-2B61DA8F6CCB}" presName="parentText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C7C33E3-5B34-4B64-A109-7333EA5FD91C}" type="pres">
      <dgm:prSet presAssocID="{D88AB213-1ACE-4D01-9608-2B61DA8F6CCB}" presName="descendantText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06D75D3-F452-458C-8C8C-08C745A5DC29}" type="pres">
      <dgm:prSet presAssocID="{38607FB0-1425-48A5-8A4F-5CFAD1B597A4}" presName="sp" presStyleCnt="0"/>
      <dgm:spPr/>
    </dgm:pt>
    <dgm:pt modelId="{E88993C5-A201-41DC-AEF3-EAEB20D511C8}" type="pres">
      <dgm:prSet presAssocID="{979D75D4-6978-49C2-BC0C-B2E543EE5162}" presName="linNode" presStyleCnt="0"/>
      <dgm:spPr/>
    </dgm:pt>
    <dgm:pt modelId="{2C3FD4E3-53DF-40BA-AD96-398CE69E464C}" type="pres">
      <dgm:prSet presAssocID="{979D75D4-6978-49C2-BC0C-B2E543EE5162}" presName="parentText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EE61812-AF63-45AF-A92C-F7AD11CBE871}" type="pres">
      <dgm:prSet presAssocID="{979D75D4-6978-49C2-BC0C-B2E543EE5162}" presName="descendantText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ED19584-5364-47F1-BDBF-E8F2998CFA43}" type="pres">
      <dgm:prSet presAssocID="{20AC54EB-5B15-4054-B19D-94B05E17DDF9}" presName="sp" presStyleCnt="0"/>
      <dgm:spPr/>
    </dgm:pt>
    <dgm:pt modelId="{9D671660-AC74-4C88-92AD-A1B7936604D8}" type="pres">
      <dgm:prSet presAssocID="{F854B3C0-3898-486D-AC9A-AB6769D2EA6E}" presName="linNode" presStyleCnt="0"/>
      <dgm:spPr/>
    </dgm:pt>
    <dgm:pt modelId="{AF7B16AF-35E6-48A5-850D-667E1AEB971C}" type="pres">
      <dgm:prSet presAssocID="{F854B3C0-3898-486D-AC9A-AB6769D2EA6E}" presName="parentText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F25C4E9-8527-4492-9E06-BE2AEA4D51B5}" type="pres">
      <dgm:prSet presAssocID="{F854B3C0-3898-486D-AC9A-AB6769D2EA6E}" presName="descendantText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3390E45-5A89-40D1-9C57-B60C0160FF2F}" type="pres">
      <dgm:prSet presAssocID="{0CF13E33-51CE-49EB-9426-EDC4571AC6BE}" presName="sp" presStyleCnt="0"/>
      <dgm:spPr/>
    </dgm:pt>
    <dgm:pt modelId="{220AC690-28E4-43CF-83F3-6E8FF48EF4E2}" type="pres">
      <dgm:prSet presAssocID="{13968CC0-286F-4303-8F68-E8971FAAA224}" presName="linNode" presStyleCnt="0"/>
      <dgm:spPr/>
    </dgm:pt>
    <dgm:pt modelId="{3A73087E-9BE6-4ECD-9FE6-7DF4745CA365}" type="pres">
      <dgm:prSet presAssocID="{13968CC0-286F-4303-8F68-E8971FAAA224}" presName="parentText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F43056C-0EB8-4E09-8A2D-D934CECB5BCC}" type="pres">
      <dgm:prSet presAssocID="{13968CC0-286F-4303-8F68-E8971FAAA224}" presName="descendantText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9219EAF6-1583-4946-89A2-1C1971866BC2}" type="presOf" srcId="{715820F3-304B-4C84-A6FB-2B84103E0460}" destId="{8F43056C-0EB8-4E09-8A2D-D934CECB5BCC}" srcOrd="0" destOrd="0" presId="urn:microsoft.com/office/officeart/2005/8/layout/vList5"/>
    <dgm:cxn modelId="{630C632A-22BB-405B-A29C-C4B59BD7D002}" srcId="{5BA5E97A-3ED1-40C7-A63E-676EB65C9553}" destId="{D88AB213-1ACE-4D01-9608-2B61DA8F6CCB}" srcOrd="0" destOrd="0" parTransId="{6383C5B8-1C04-4A92-A8A6-9D9667A9A1D2}" sibTransId="{38607FB0-1425-48A5-8A4F-5CFAD1B597A4}"/>
    <dgm:cxn modelId="{0F623D1A-5D4E-433D-A329-C45FFA2E3CFD}" srcId="{5BA5E97A-3ED1-40C7-A63E-676EB65C9553}" destId="{13968CC0-286F-4303-8F68-E8971FAAA224}" srcOrd="3" destOrd="0" parTransId="{582E1D09-D2A9-492A-8A06-71E81429F6E1}" sibTransId="{96E158BA-EB85-47EF-B080-FB80382BEAA7}"/>
    <dgm:cxn modelId="{E1546A34-91BC-48FE-B436-5264096CE99C}" type="presOf" srcId="{F854B3C0-3898-486D-AC9A-AB6769D2EA6E}" destId="{AF7B16AF-35E6-48A5-850D-667E1AEB971C}" srcOrd="0" destOrd="0" presId="urn:microsoft.com/office/officeart/2005/8/layout/vList5"/>
    <dgm:cxn modelId="{7F40C0D0-AD4A-452F-9663-115C311209B3}" srcId="{5BA5E97A-3ED1-40C7-A63E-676EB65C9553}" destId="{979D75D4-6978-49C2-BC0C-B2E543EE5162}" srcOrd="1" destOrd="0" parTransId="{37F91677-A65A-4DC5-A56F-D0FE38380EF9}" sibTransId="{20AC54EB-5B15-4054-B19D-94B05E17DDF9}"/>
    <dgm:cxn modelId="{7DA63DFE-B9B7-4A26-B5C2-5037FAA82117}" type="presOf" srcId="{979D75D4-6978-49C2-BC0C-B2E543EE5162}" destId="{2C3FD4E3-53DF-40BA-AD96-398CE69E464C}" srcOrd="0" destOrd="0" presId="urn:microsoft.com/office/officeart/2005/8/layout/vList5"/>
    <dgm:cxn modelId="{2613574B-401A-4E63-9F11-7351C896CAE7}" srcId="{5BA5E97A-3ED1-40C7-A63E-676EB65C9553}" destId="{F854B3C0-3898-486D-AC9A-AB6769D2EA6E}" srcOrd="2" destOrd="0" parTransId="{3C1F04C5-0149-48B9-8130-11BF242AD7DE}" sibTransId="{0CF13E33-51CE-49EB-9426-EDC4571AC6BE}"/>
    <dgm:cxn modelId="{CF22E944-CD8C-4B08-B04E-79323577AF0A}" srcId="{979D75D4-6978-49C2-BC0C-B2E543EE5162}" destId="{EC52EA24-3087-4831-8CF3-104B264C6D9D}" srcOrd="0" destOrd="0" parTransId="{8BDD145F-2C1C-4031-B7AF-0FB388DA6140}" sibTransId="{D03C2318-9BFC-413F-A8F4-703617C6703A}"/>
    <dgm:cxn modelId="{240DDE62-1C6A-441C-9B2F-0CBE8301DDDE}" type="presOf" srcId="{13968CC0-286F-4303-8F68-E8971FAAA224}" destId="{3A73087E-9BE6-4ECD-9FE6-7DF4745CA365}" srcOrd="0" destOrd="0" presId="urn:microsoft.com/office/officeart/2005/8/layout/vList5"/>
    <dgm:cxn modelId="{2CE3E5E0-1ACF-4E39-B0DF-22BFDAAD0454}" srcId="{D88AB213-1ACE-4D01-9608-2B61DA8F6CCB}" destId="{060350F9-69C4-4E38-8378-EBD096D6D8CB}" srcOrd="0" destOrd="0" parTransId="{852FAE52-AC2D-41A2-A086-42430EBFA7DE}" sibTransId="{6E9484D0-BB13-424E-BAAD-FD9A8B9C1A74}"/>
    <dgm:cxn modelId="{A357722F-AAA5-45E6-B4CD-5AC052C2077C}" type="presOf" srcId="{EC52EA24-3087-4831-8CF3-104B264C6D9D}" destId="{6EE61812-AF63-45AF-A92C-F7AD11CBE871}" srcOrd="0" destOrd="0" presId="urn:microsoft.com/office/officeart/2005/8/layout/vList5"/>
    <dgm:cxn modelId="{A5DA883D-FBBB-492F-BB2C-48507EE9DE0B}" type="presOf" srcId="{D304CB62-FD45-4B3E-B0CB-949AED65D788}" destId="{7C7C33E3-5B34-4B64-A109-7333EA5FD91C}" srcOrd="0" destOrd="1" presId="urn:microsoft.com/office/officeart/2005/8/layout/vList5"/>
    <dgm:cxn modelId="{E011A3BD-2F3C-48EE-B6BE-F5BC13381979}" srcId="{F854B3C0-3898-486D-AC9A-AB6769D2EA6E}" destId="{CC6FA7BF-9E98-42F7-8884-72EE056D2929}" srcOrd="0" destOrd="0" parTransId="{922054F9-DEDB-4743-9BEA-81C2BA7A8F6B}" sibTransId="{ABF65118-6B64-46C9-A9A4-E2DF42162CEC}"/>
    <dgm:cxn modelId="{34C234CF-907A-4018-8FE1-0DA34EE472AB}" type="presOf" srcId="{CC6FA7BF-9E98-42F7-8884-72EE056D2929}" destId="{6F25C4E9-8527-4492-9E06-BE2AEA4D51B5}" srcOrd="0" destOrd="0" presId="urn:microsoft.com/office/officeart/2005/8/layout/vList5"/>
    <dgm:cxn modelId="{490E5705-7655-44C8-BB61-439DDE1A61A7}" type="presOf" srcId="{060350F9-69C4-4E38-8378-EBD096D6D8CB}" destId="{7C7C33E3-5B34-4B64-A109-7333EA5FD91C}" srcOrd="0" destOrd="0" presId="urn:microsoft.com/office/officeart/2005/8/layout/vList5"/>
    <dgm:cxn modelId="{75B8029A-B768-4957-A174-2405ED3C5DF3}" srcId="{13968CC0-286F-4303-8F68-E8971FAAA224}" destId="{715820F3-304B-4C84-A6FB-2B84103E0460}" srcOrd="0" destOrd="0" parTransId="{C3B20952-1C9D-4D02-B4A9-D4C5455E45B5}" sibTransId="{14ECBE68-649F-4065-8D7C-04B018BE3238}"/>
    <dgm:cxn modelId="{7BEC8326-BB92-48EA-B976-BAA6E1F7C543}" type="presOf" srcId="{5BA5E97A-3ED1-40C7-A63E-676EB65C9553}" destId="{FA7A471A-D70B-438B-8415-6626DDEB425C}" srcOrd="0" destOrd="0" presId="urn:microsoft.com/office/officeart/2005/8/layout/vList5"/>
    <dgm:cxn modelId="{6BEA2850-8709-4965-A443-7AD60016F00C}" type="presOf" srcId="{D88AB213-1ACE-4D01-9608-2B61DA8F6CCB}" destId="{41B08021-34F2-41AE-AF1C-B3D9749C5509}" srcOrd="0" destOrd="0" presId="urn:microsoft.com/office/officeart/2005/8/layout/vList5"/>
    <dgm:cxn modelId="{B7B222AB-BDBD-495C-9CF9-79FE0CD17C66}" srcId="{D88AB213-1ACE-4D01-9608-2B61DA8F6CCB}" destId="{D304CB62-FD45-4B3E-B0CB-949AED65D788}" srcOrd="1" destOrd="0" parTransId="{4CC62C3F-DEF6-44AB-9D87-DBD69C37B2C0}" sibTransId="{CC9F9F8D-A96B-4214-A425-91D4988C5743}"/>
    <dgm:cxn modelId="{86F12477-6CF2-4191-A321-99259AD721FB}" type="presParOf" srcId="{FA7A471A-D70B-438B-8415-6626DDEB425C}" destId="{825D5820-2382-4EDB-A5D4-96585969E86C}" srcOrd="0" destOrd="0" presId="urn:microsoft.com/office/officeart/2005/8/layout/vList5"/>
    <dgm:cxn modelId="{53A029A5-3AE5-45AF-91B8-CDD3CBA537C6}" type="presParOf" srcId="{825D5820-2382-4EDB-A5D4-96585969E86C}" destId="{41B08021-34F2-41AE-AF1C-B3D9749C5509}" srcOrd="0" destOrd="0" presId="urn:microsoft.com/office/officeart/2005/8/layout/vList5"/>
    <dgm:cxn modelId="{8A752363-317B-43D4-8D4E-B735518063D3}" type="presParOf" srcId="{825D5820-2382-4EDB-A5D4-96585969E86C}" destId="{7C7C33E3-5B34-4B64-A109-7333EA5FD91C}" srcOrd="1" destOrd="0" presId="urn:microsoft.com/office/officeart/2005/8/layout/vList5"/>
    <dgm:cxn modelId="{C6A889AF-61C0-47E3-8ED8-49C06EF2BA8C}" type="presParOf" srcId="{FA7A471A-D70B-438B-8415-6626DDEB425C}" destId="{A06D75D3-F452-458C-8C8C-08C745A5DC29}" srcOrd="1" destOrd="0" presId="urn:microsoft.com/office/officeart/2005/8/layout/vList5"/>
    <dgm:cxn modelId="{70AD2518-E2F7-4604-876C-C53E78364E19}" type="presParOf" srcId="{FA7A471A-D70B-438B-8415-6626DDEB425C}" destId="{E88993C5-A201-41DC-AEF3-EAEB20D511C8}" srcOrd="2" destOrd="0" presId="urn:microsoft.com/office/officeart/2005/8/layout/vList5"/>
    <dgm:cxn modelId="{433DECC9-06F8-470A-B837-09AB7760D8E6}" type="presParOf" srcId="{E88993C5-A201-41DC-AEF3-EAEB20D511C8}" destId="{2C3FD4E3-53DF-40BA-AD96-398CE69E464C}" srcOrd="0" destOrd="0" presId="urn:microsoft.com/office/officeart/2005/8/layout/vList5"/>
    <dgm:cxn modelId="{BC77A19D-2A32-4132-A0A4-DB68248DBC87}" type="presParOf" srcId="{E88993C5-A201-41DC-AEF3-EAEB20D511C8}" destId="{6EE61812-AF63-45AF-A92C-F7AD11CBE871}" srcOrd="1" destOrd="0" presId="urn:microsoft.com/office/officeart/2005/8/layout/vList5"/>
    <dgm:cxn modelId="{827A8775-493E-421A-92F0-86C76D34D6EF}" type="presParOf" srcId="{FA7A471A-D70B-438B-8415-6626DDEB425C}" destId="{6ED19584-5364-47F1-BDBF-E8F2998CFA43}" srcOrd="3" destOrd="0" presId="urn:microsoft.com/office/officeart/2005/8/layout/vList5"/>
    <dgm:cxn modelId="{1F7A5731-ADF8-4DA2-BDB8-4706A2BAB177}" type="presParOf" srcId="{FA7A471A-D70B-438B-8415-6626DDEB425C}" destId="{9D671660-AC74-4C88-92AD-A1B7936604D8}" srcOrd="4" destOrd="0" presId="urn:microsoft.com/office/officeart/2005/8/layout/vList5"/>
    <dgm:cxn modelId="{B2CB044E-DE1E-4CFA-B974-80626FB51986}" type="presParOf" srcId="{9D671660-AC74-4C88-92AD-A1B7936604D8}" destId="{AF7B16AF-35E6-48A5-850D-667E1AEB971C}" srcOrd="0" destOrd="0" presId="urn:microsoft.com/office/officeart/2005/8/layout/vList5"/>
    <dgm:cxn modelId="{15FA5FC0-04E1-45A9-8B98-19F746EAD916}" type="presParOf" srcId="{9D671660-AC74-4C88-92AD-A1B7936604D8}" destId="{6F25C4E9-8527-4492-9E06-BE2AEA4D51B5}" srcOrd="1" destOrd="0" presId="urn:microsoft.com/office/officeart/2005/8/layout/vList5"/>
    <dgm:cxn modelId="{15EDCD06-CB10-402C-9CB8-7845DF7815BE}" type="presParOf" srcId="{FA7A471A-D70B-438B-8415-6626DDEB425C}" destId="{03390E45-5A89-40D1-9C57-B60C0160FF2F}" srcOrd="5" destOrd="0" presId="urn:microsoft.com/office/officeart/2005/8/layout/vList5"/>
    <dgm:cxn modelId="{1F54760D-ED2A-49B7-85D9-10830CA1B86F}" type="presParOf" srcId="{FA7A471A-D70B-438B-8415-6626DDEB425C}" destId="{220AC690-28E4-43CF-83F3-6E8FF48EF4E2}" srcOrd="6" destOrd="0" presId="urn:microsoft.com/office/officeart/2005/8/layout/vList5"/>
    <dgm:cxn modelId="{696BD7B7-3AEA-42CB-ABE8-855C1C6F5178}" type="presParOf" srcId="{220AC690-28E4-43CF-83F3-6E8FF48EF4E2}" destId="{3A73087E-9BE6-4ECD-9FE6-7DF4745CA365}" srcOrd="0" destOrd="0" presId="urn:microsoft.com/office/officeart/2005/8/layout/vList5"/>
    <dgm:cxn modelId="{C4FAB46F-5066-40C8-9B41-9A83B5E54FB7}" type="presParOf" srcId="{220AC690-28E4-43CF-83F3-6E8FF48EF4E2}" destId="{8F43056C-0EB8-4E09-8A2D-D934CECB5BCC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BA5E97A-3ED1-40C7-A63E-676EB65C9553}" type="doc">
      <dgm:prSet loTypeId="urn:microsoft.com/office/officeart/2005/8/layout/vList5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pPr latinLnBrk="1"/>
          <a:endParaRPr lang="ko-KR" altLang="en-US"/>
        </a:p>
      </dgm:t>
    </dgm:pt>
    <dgm:pt modelId="{6FE6713C-2216-4BB7-A4B7-52DBBBF6454B}">
      <dgm:prSet phldrT="[텍스트]" custT="1"/>
      <dgm:spPr/>
      <dgm:t>
        <a:bodyPr/>
        <a:lstStyle/>
        <a:p>
          <a:pPr latinLnBrk="1"/>
          <a:r>
            <a:rPr lang="en-US" sz="2400" u="sng" dirty="0" smtClean="0">
              <a:uFillTx/>
              <a:hlinkClick xmlns:r="http://schemas.openxmlformats.org/officeDocument/2006/relationships" r:id="rId1"/>
            </a:rPr>
            <a:t>http://article.joins.com/issue/issue.asp?sid=6602&amp;cloc=joongang|article|related_issue</a:t>
          </a:r>
          <a:endParaRPr lang="ko-KR" altLang="en-US" sz="2400" b="1" cap="none" spc="0" dirty="0">
            <a:ln w="12700">
              <a:prstDash val="solid"/>
            </a:ln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gm:t>
    </dgm:pt>
    <dgm:pt modelId="{18136000-A587-4FD2-B8F8-F848EC06598E}">
      <dgm:prSet phldrT="[텍스트]" custT="1"/>
      <dgm:spPr/>
      <dgm:t>
        <a:bodyPr/>
        <a:lstStyle/>
        <a:p>
          <a:pPr latinLnBrk="1"/>
          <a:r>
            <a:rPr lang="ko-KR" altLang="en-US" sz="2400" dirty="0" smtClean="0">
              <a:solidFill>
                <a:srgbClr val="002060"/>
              </a:solidFill>
            </a:rPr>
            <a:t>중앙일보 논쟁기사</a:t>
          </a:r>
          <a:endParaRPr lang="ko-KR" altLang="en-US" sz="2400" b="1" cap="none" spc="0" dirty="0">
            <a:ln w="12700">
              <a:prstDash val="solid"/>
            </a:ln>
            <a:solidFill>
              <a:srgbClr val="002060"/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gm:t>
    </dgm:pt>
    <dgm:pt modelId="{5A275B82-C4FD-44B9-A2A1-990C72E4F89A}" type="sibTrans" cxnId="{C02C8B8B-D6F3-4B11-8F30-AB33A117623C}">
      <dgm:prSet/>
      <dgm:spPr/>
      <dgm:t>
        <a:bodyPr/>
        <a:lstStyle/>
        <a:p>
          <a:pPr latinLnBrk="1"/>
          <a:endParaRPr lang="ko-KR" altLang="en-US"/>
        </a:p>
      </dgm:t>
    </dgm:pt>
    <dgm:pt modelId="{7801232B-1E5C-4378-8951-18068190F8FD}" type="parTrans" cxnId="{C02C8B8B-D6F3-4B11-8F30-AB33A117623C}">
      <dgm:prSet/>
      <dgm:spPr/>
      <dgm:t>
        <a:bodyPr/>
        <a:lstStyle/>
        <a:p>
          <a:pPr latinLnBrk="1"/>
          <a:endParaRPr lang="ko-KR" altLang="en-US"/>
        </a:p>
      </dgm:t>
    </dgm:pt>
    <dgm:pt modelId="{63A82A5D-08C0-467C-995A-AA5B4D601DCA}" type="sibTrans" cxnId="{90907BB7-54D5-4369-A009-C272B42CC0B3}">
      <dgm:prSet/>
      <dgm:spPr/>
      <dgm:t>
        <a:bodyPr/>
        <a:lstStyle/>
        <a:p>
          <a:pPr latinLnBrk="1"/>
          <a:endParaRPr lang="ko-KR" altLang="en-US"/>
        </a:p>
      </dgm:t>
    </dgm:pt>
    <dgm:pt modelId="{3C0C2A78-11AD-4E41-9571-4179349791D9}" type="parTrans" cxnId="{90907BB7-54D5-4369-A009-C272B42CC0B3}">
      <dgm:prSet/>
      <dgm:spPr/>
      <dgm:t>
        <a:bodyPr/>
        <a:lstStyle/>
        <a:p>
          <a:pPr latinLnBrk="1"/>
          <a:endParaRPr lang="ko-KR" altLang="en-US"/>
        </a:p>
      </dgm:t>
    </dgm:pt>
    <dgm:pt modelId="{82C23023-0F5E-42B5-A26B-C0700A6DFC54}">
      <dgm:prSet phldrT="[텍스트]" custT="1"/>
      <dgm:spPr/>
      <dgm:t>
        <a:bodyPr/>
        <a:lstStyle/>
        <a:p>
          <a:pPr latinLnBrk="1"/>
          <a:r>
            <a:rPr lang="en-US" sz="2400" u="sng" dirty="0" smtClean="0">
              <a:uFillTx/>
              <a:hlinkClick xmlns:r="http://schemas.openxmlformats.org/officeDocument/2006/relationships" r:id="rId2"/>
            </a:rPr>
            <a:t>http://news.khan.co.kr/kh_news/khan_serial_list.html?s_code=ao153</a:t>
          </a:r>
          <a:endParaRPr lang="ko-KR" altLang="en-US" sz="2400" b="1" cap="none" spc="0" dirty="0">
            <a:ln w="12700">
              <a:prstDash val="solid"/>
            </a:ln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gm:t>
    </dgm:pt>
    <dgm:pt modelId="{AABB68F4-89C0-49A3-9D51-33B23876DC5D}">
      <dgm:prSet phldrT="[텍스트]" custT="1"/>
      <dgm:spPr/>
      <dgm:t>
        <a:bodyPr/>
        <a:lstStyle/>
        <a:p>
          <a:pPr latinLnBrk="1"/>
          <a:r>
            <a:rPr lang="ko-KR" altLang="en-US" sz="2400" dirty="0" smtClean="0">
              <a:solidFill>
                <a:srgbClr val="002060"/>
              </a:solidFill>
            </a:rPr>
            <a:t>경향신문 논쟁기사</a:t>
          </a:r>
          <a:endParaRPr lang="ko-KR" altLang="en-US" sz="2400" b="1" cap="none" spc="0" dirty="0">
            <a:ln w="12700">
              <a:prstDash val="solid"/>
            </a:ln>
            <a:solidFill>
              <a:srgbClr val="002060"/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gm:t>
    </dgm:pt>
    <dgm:pt modelId="{C3F8F690-2153-49BF-B001-36DCBAFAFCE2}" type="sibTrans" cxnId="{AD1375E3-3280-4DF1-8268-200292EAD283}">
      <dgm:prSet/>
      <dgm:spPr/>
      <dgm:t>
        <a:bodyPr/>
        <a:lstStyle/>
        <a:p>
          <a:pPr latinLnBrk="1"/>
          <a:endParaRPr lang="ko-KR" altLang="en-US"/>
        </a:p>
      </dgm:t>
    </dgm:pt>
    <dgm:pt modelId="{129AA7F1-DB46-4091-A532-269984F8E6C8}" type="parTrans" cxnId="{AD1375E3-3280-4DF1-8268-200292EAD283}">
      <dgm:prSet/>
      <dgm:spPr/>
      <dgm:t>
        <a:bodyPr/>
        <a:lstStyle/>
        <a:p>
          <a:pPr latinLnBrk="1"/>
          <a:endParaRPr lang="ko-KR" altLang="en-US"/>
        </a:p>
      </dgm:t>
    </dgm:pt>
    <dgm:pt modelId="{6D220D8C-4E0F-4538-9F63-DECAF23F0694}" type="sibTrans" cxnId="{CB9C749C-DF81-417D-A45B-ED42D9EE6DD8}">
      <dgm:prSet/>
      <dgm:spPr/>
      <dgm:t>
        <a:bodyPr/>
        <a:lstStyle/>
        <a:p>
          <a:pPr latinLnBrk="1"/>
          <a:endParaRPr lang="ko-KR" altLang="en-US"/>
        </a:p>
      </dgm:t>
    </dgm:pt>
    <dgm:pt modelId="{2DDA4E93-94B0-4F77-A3D9-9007BC86560A}" type="parTrans" cxnId="{CB9C749C-DF81-417D-A45B-ED42D9EE6DD8}">
      <dgm:prSet/>
      <dgm:spPr/>
      <dgm:t>
        <a:bodyPr/>
        <a:lstStyle/>
        <a:p>
          <a:pPr latinLnBrk="1"/>
          <a:endParaRPr lang="ko-KR" altLang="en-US"/>
        </a:p>
      </dgm:t>
    </dgm:pt>
    <dgm:pt modelId="{96576D59-DC7E-47B7-994F-F187EA5277EB}">
      <dgm:prSet phldrT="[텍스트]" custT="1"/>
      <dgm:spPr/>
      <dgm:t>
        <a:bodyPr/>
        <a:lstStyle/>
        <a:p>
          <a:pPr latinLnBrk="1"/>
          <a:r>
            <a:rPr lang="en-US" sz="2400" u="sng" dirty="0" smtClean="0">
              <a:uFillTx/>
              <a:hlinkClick xmlns:r="http://schemas.openxmlformats.org/officeDocument/2006/relationships" r:id="rId3"/>
            </a:rPr>
            <a:t>http://home.ebs.co.kr/historye/main</a:t>
          </a:r>
          <a:endParaRPr lang="ko-KR" altLang="en-US" sz="2400" b="1" cap="none" spc="0" dirty="0">
            <a:ln w="12700">
              <a:prstDash val="solid"/>
            </a:ln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gm:t>
    </dgm:pt>
    <dgm:pt modelId="{0E51B6D3-54A3-4D0B-AD2E-F2C87DB9FB61}">
      <dgm:prSet phldrT="[텍스트]" custT="1"/>
      <dgm:spPr/>
      <dgm:t>
        <a:bodyPr/>
        <a:lstStyle/>
        <a:p>
          <a:pPr latinLnBrk="1"/>
          <a:r>
            <a:rPr lang="ko-KR" altLang="en-US" sz="2400" dirty="0" smtClean="0">
              <a:solidFill>
                <a:srgbClr val="002060"/>
              </a:solidFill>
            </a:rPr>
            <a:t>역사채널</a:t>
          </a:r>
          <a:r>
            <a:rPr lang="en-US" sz="2400" dirty="0" smtClean="0">
              <a:solidFill>
                <a:srgbClr val="002060"/>
              </a:solidFill>
            </a:rPr>
            <a:t>e</a:t>
          </a:r>
          <a:endParaRPr lang="ko-KR" altLang="en-US" sz="2400" b="1" cap="none" spc="0" dirty="0">
            <a:ln w="12700">
              <a:prstDash val="solid"/>
            </a:ln>
            <a:solidFill>
              <a:srgbClr val="002060"/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gm:t>
    </dgm:pt>
    <dgm:pt modelId="{AE0DA7F3-DCD3-4CA7-8849-6523CCF05FC3}" type="sibTrans" cxnId="{792D8808-A58F-43D1-A6BA-714F82EAFA5E}">
      <dgm:prSet/>
      <dgm:spPr/>
      <dgm:t>
        <a:bodyPr/>
        <a:lstStyle/>
        <a:p>
          <a:pPr latinLnBrk="1"/>
          <a:endParaRPr lang="ko-KR" altLang="en-US"/>
        </a:p>
      </dgm:t>
    </dgm:pt>
    <dgm:pt modelId="{B6A8C348-E362-4670-A4C6-9CF4733908E5}" type="parTrans" cxnId="{792D8808-A58F-43D1-A6BA-714F82EAFA5E}">
      <dgm:prSet/>
      <dgm:spPr/>
      <dgm:t>
        <a:bodyPr/>
        <a:lstStyle/>
        <a:p>
          <a:pPr latinLnBrk="1"/>
          <a:endParaRPr lang="ko-KR" altLang="en-US"/>
        </a:p>
      </dgm:t>
    </dgm:pt>
    <dgm:pt modelId="{EB33008C-C359-44E9-A4E6-4AF1278FBD8F}" type="sibTrans" cxnId="{9C7FDD67-23D0-45B6-BD3B-3FCCFEB153A2}">
      <dgm:prSet/>
      <dgm:spPr/>
      <dgm:t>
        <a:bodyPr/>
        <a:lstStyle/>
        <a:p>
          <a:pPr latinLnBrk="1"/>
          <a:endParaRPr lang="ko-KR" altLang="en-US"/>
        </a:p>
      </dgm:t>
    </dgm:pt>
    <dgm:pt modelId="{98D449FD-B0B8-4015-9785-70D59BAB940D}" type="parTrans" cxnId="{9C7FDD67-23D0-45B6-BD3B-3FCCFEB153A2}">
      <dgm:prSet/>
      <dgm:spPr/>
      <dgm:t>
        <a:bodyPr/>
        <a:lstStyle/>
        <a:p>
          <a:pPr latinLnBrk="1"/>
          <a:endParaRPr lang="ko-KR" altLang="en-US"/>
        </a:p>
      </dgm:t>
    </dgm:pt>
    <dgm:pt modelId="{4624AC3E-8544-4F41-9C76-9391DCCC7D4E}">
      <dgm:prSet phldrT="[텍스트]" custT="1"/>
      <dgm:spPr/>
      <dgm:t>
        <a:bodyPr/>
        <a:lstStyle/>
        <a:p>
          <a:pPr latinLnBrk="1"/>
          <a:r>
            <a:rPr lang="en-US" sz="2400" u="sng" dirty="0" smtClean="0">
              <a:uFillTx/>
              <a:hlinkClick xmlns:r="http://schemas.openxmlformats.org/officeDocument/2006/relationships" r:id="rId4"/>
            </a:rPr>
            <a:t>http://home.ebs.co.kr/jisike/replayDayList</a:t>
          </a:r>
          <a:endParaRPr lang="ko-KR" altLang="en-US" sz="2400" b="1" cap="none" spc="0" dirty="0">
            <a:ln w="12700">
              <a:prstDash val="solid"/>
            </a:ln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gm:t>
    </dgm:pt>
    <dgm:pt modelId="{D13833CB-525F-4E5E-8528-87E042D43383}">
      <dgm:prSet phldrT="[텍스트]" custT="1"/>
      <dgm:spPr/>
      <dgm:t>
        <a:bodyPr/>
        <a:lstStyle/>
        <a:p>
          <a:pPr latinLnBrk="1"/>
          <a:r>
            <a:rPr lang="ko-KR" altLang="en-US" sz="2400" dirty="0" smtClean="0"/>
            <a:t>지식채널</a:t>
          </a:r>
          <a:r>
            <a:rPr lang="en-US" sz="2400" dirty="0" smtClean="0"/>
            <a:t>e</a:t>
          </a:r>
          <a:endParaRPr lang="ko-KR" altLang="en-US" sz="2400" b="1" cap="none" spc="0" dirty="0">
            <a:ln w="12700">
              <a:prstDash val="solid"/>
            </a:ln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gm:t>
    </dgm:pt>
    <dgm:pt modelId="{EF8F3BA8-F0C6-4148-96C4-7AE345EB37B4}" type="sibTrans" cxnId="{DD942271-088D-468A-B56E-6CDEF90B77BA}">
      <dgm:prSet/>
      <dgm:spPr/>
      <dgm:t>
        <a:bodyPr/>
        <a:lstStyle/>
        <a:p>
          <a:pPr latinLnBrk="1"/>
          <a:endParaRPr lang="ko-KR" altLang="en-US"/>
        </a:p>
      </dgm:t>
    </dgm:pt>
    <dgm:pt modelId="{A1181FEB-DB4E-40FD-A567-2F9080B8CAEA}" type="parTrans" cxnId="{DD942271-088D-468A-B56E-6CDEF90B77BA}">
      <dgm:prSet/>
      <dgm:spPr/>
      <dgm:t>
        <a:bodyPr/>
        <a:lstStyle/>
        <a:p>
          <a:pPr latinLnBrk="1"/>
          <a:endParaRPr lang="ko-KR" altLang="en-US"/>
        </a:p>
      </dgm:t>
    </dgm:pt>
    <dgm:pt modelId="{5D2C028D-CFCB-468D-BFDD-EC40A87A2BDD}" type="sibTrans" cxnId="{15138D2F-EC10-4C74-91C5-6B59E1510ED0}">
      <dgm:prSet/>
      <dgm:spPr/>
      <dgm:t>
        <a:bodyPr/>
        <a:lstStyle/>
        <a:p>
          <a:pPr latinLnBrk="1"/>
          <a:endParaRPr lang="ko-KR" altLang="en-US"/>
        </a:p>
      </dgm:t>
    </dgm:pt>
    <dgm:pt modelId="{C8F08217-2920-4AC3-9538-34E467DA47BE}" type="parTrans" cxnId="{15138D2F-EC10-4C74-91C5-6B59E1510ED0}">
      <dgm:prSet/>
      <dgm:spPr/>
      <dgm:t>
        <a:bodyPr/>
        <a:lstStyle/>
        <a:p>
          <a:pPr latinLnBrk="1"/>
          <a:endParaRPr lang="ko-KR" altLang="en-US"/>
        </a:p>
      </dgm:t>
    </dgm:pt>
    <dgm:pt modelId="{FA7A471A-D70B-438B-8415-6626DDEB425C}" type="pres">
      <dgm:prSet presAssocID="{5BA5E97A-3ED1-40C7-A63E-676EB65C955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C0E44D1-8DC5-441A-9EA6-2DDB08956EE9}" type="pres">
      <dgm:prSet presAssocID="{D13833CB-525F-4E5E-8528-87E042D43383}" presName="linNode" presStyleCnt="0"/>
      <dgm:spPr/>
    </dgm:pt>
    <dgm:pt modelId="{6A41FC48-7A2F-4BFB-81F2-F69DD71519B4}" type="pres">
      <dgm:prSet presAssocID="{D13833CB-525F-4E5E-8528-87E042D43383}" presName="parentText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622FAFC-EB74-4E9A-B535-A7D1ACBE0C8B}" type="pres">
      <dgm:prSet presAssocID="{D13833CB-525F-4E5E-8528-87E042D43383}" presName="descendantText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D7C58DF-8463-4879-B9EE-87165D5660DF}" type="pres">
      <dgm:prSet presAssocID="{EF8F3BA8-F0C6-4148-96C4-7AE345EB37B4}" presName="sp" presStyleCnt="0"/>
      <dgm:spPr/>
    </dgm:pt>
    <dgm:pt modelId="{B8C9B77F-032B-4C4C-A991-65627C6F5756}" type="pres">
      <dgm:prSet presAssocID="{0E51B6D3-54A3-4D0B-AD2E-F2C87DB9FB61}" presName="linNode" presStyleCnt="0"/>
      <dgm:spPr/>
    </dgm:pt>
    <dgm:pt modelId="{26277317-ACD2-439A-B635-65BBAC2A91D5}" type="pres">
      <dgm:prSet presAssocID="{0E51B6D3-54A3-4D0B-AD2E-F2C87DB9FB61}" presName="parentText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D406EC3-6ADB-426F-BE49-1FFECEEA713C}" type="pres">
      <dgm:prSet presAssocID="{0E51B6D3-54A3-4D0B-AD2E-F2C87DB9FB61}" presName="descendantText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65AB9B6-B6CF-432D-A98B-00B2ABB2AC62}" type="pres">
      <dgm:prSet presAssocID="{AE0DA7F3-DCD3-4CA7-8849-6523CCF05FC3}" presName="sp" presStyleCnt="0"/>
      <dgm:spPr/>
    </dgm:pt>
    <dgm:pt modelId="{C3FD2EE2-F8C2-40B2-AADE-AE37E8C956ED}" type="pres">
      <dgm:prSet presAssocID="{AABB68F4-89C0-49A3-9D51-33B23876DC5D}" presName="linNode" presStyleCnt="0"/>
      <dgm:spPr/>
    </dgm:pt>
    <dgm:pt modelId="{F0101D1B-1CBE-4996-A6BB-F3C1586C8D61}" type="pres">
      <dgm:prSet presAssocID="{AABB68F4-89C0-49A3-9D51-33B23876DC5D}" presName="parentText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975C212-FA64-4AFD-B8D7-D91853DD57FF}" type="pres">
      <dgm:prSet presAssocID="{AABB68F4-89C0-49A3-9D51-33B23876DC5D}" presName="descendantText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C3B75D1-C274-4370-BB21-A809245DC064}" type="pres">
      <dgm:prSet presAssocID="{C3F8F690-2153-49BF-B001-36DCBAFAFCE2}" presName="sp" presStyleCnt="0"/>
      <dgm:spPr/>
    </dgm:pt>
    <dgm:pt modelId="{26E6AD08-132A-4C6C-AC2D-95C3CB805DC2}" type="pres">
      <dgm:prSet presAssocID="{18136000-A587-4FD2-B8F8-F848EC06598E}" presName="linNode" presStyleCnt="0"/>
      <dgm:spPr/>
    </dgm:pt>
    <dgm:pt modelId="{394629E5-2A51-48CC-B5B2-8777FCC4C9CA}" type="pres">
      <dgm:prSet presAssocID="{18136000-A587-4FD2-B8F8-F848EC06598E}" presName="parentText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D3A9D6C-ECF9-424E-8851-949340D496A3}" type="pres">
      <dgm:prSet presAssocID="{18136000-A587-4FD2-B8F8-F848EC06598E}" presName="descendantText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C02C8B8B-D6F3-4B11-8F30-AB33A117623C}" srcId="{5BA5E97A-3ED1-40C7-A63E-676EB65C9553}" destId="{18136000-A587-4FD2-B8F8-F848EC06598E}" srcOrd="3" destOrd="0" parTransId="{7801232B-1E5C-4378-8951-18068190F8FD}" sibTransId="{5A275B82-C4FD-44B9-A2A1-990C72E4F89A}"/>
    <dgm:cxn modelId="{D4D17AFA-3C4B-4A26-9971-2C5202366857}" type="presOf" srcId="{5BA5E97A-3ED1-40C7-A63E-676EB65C9553}" destId="{FA7A471A-D70B-438B-8415-6626DDEB425C}" srcOrd="0" destOrd="0" presId="urn:microsoft.com/office/officeart/2005/8/layout/vList5"/>
    <dgm:cxn modelId="{90907BB7-54D5-4369-A009-C272B42CC0B3}" srcId="{18136000-A587-4FD2-B8F8-F848EC06598E}" destId="{6FE6713C-2216-4BB7-A4B7-52DBBBF6454B}" srcOrd="0" destOrd="0" parTransId="{3C0C2A78-11AD-4E41-9571-4179349791D9}" sibTransId="{63A82A5D-08C0-467C-995A-AA5B4D601DCA}"/>
    <dgm:cxn modelId="{AEFB9054-2151-45A1-AB08-DC344908012D}" type="presOf" srcId="{18136000-A587-4FD2-B8F8-F848EC06598E}" destId="{394629E5-2A51-48CC-B5B2-8777FCC4C9CA}" srcOrd="0" destOrd="0" presId="urn:microsoft.com/office/officeart/2005/8/layout/vList5"/>
    <dgm:cxn modelId="{847C74F6-DD22-4A26-AA00-37C71099E48A}" type="presOf" srcId="{96576D59-DC7E-47B7-994F-F187EA5277EB}" destId="{9D406EC3-6ADB-426F-BE49-1FFECEEA713C}" srcOrd="0" destOrd="0" presId="urn:microsoft.com/office/officeart/2005/8/layout/vList5"/>
    <dgm:cxn modelId="{7BD4D43C-D368-4982-B3E1-ABACE5D868F9}" type="presOf" srcId="{AABB68F4-89C0-49A3-9D51-33B23876DC5D}" destId="{F0101D1B-1CBE-4996-A6BB-F3C1586C8D61}" srcOrd="0" destOrd="0" presId="urn:microsoft.com/office/officeart/2005/8/layout/vList5"/>
    <dgm:cxn modelId="{15138D2F-EC10-4C74-91C5-6B59E1510ED0}" srcId="{D13833CB-525F-4E5E-8528-87E042D43383}" destId="{4624AC3E-8544-4F41-9C76-9391DCCC7D4E}" srcOrd="0" destOrd="0" parTransId="{C8F08217-2920-4AC3-9538-34E467DA47BE}" sibTransId="{5D2C028D-CFCB-468D-BFDD-EC40A87A2BDD}"/>
    <dgm:cxn modelId="{AD1375E3-3280-4DF1-8268-200292EAD283}" srcId="{5BA5E97A-3ED1-40C7-A63E-676EB65C9553}" destId="{AABB68F4-89C0-49A3-9D51-33B23876DC5D}" srcOrd="2" destOrd="0" parTransId="{129AA7F1-DB46-4091-A532-269984F8E6C8}" sibTransId="{C3F8F690-2153-49BF-B001-36DCBAFAFCE2}"/>
    <dgm:cxn modelId="{792D8808-A58F-43D1-A6BA-714F82EAFA5E}" srcId="{5BA5E97A-3ED1-40C7-A63E-676EB65C9553}" destId="{0E51B6D3-54A3-4D0B-AD2E-F2C87DB9FB61}" srcOrd="1" destOrd="0" parTransId="{B6A8C348-E362-4670-A4C6-9CF4733908E5}" sibTransId="{AE0DA7F3-DCD3-4CA7-8849-6523CCF05FC3}"/>
    <dgm:cxn modelId="{FB4E998B-0ADF-4FF3-90A6-2790F384CC24}" type="presOf" srcId="{0E51B6D3-54A3-4D0B-AD2E-F2C87DB9FB61}" destId="{26277317-ACD2-439A-B635-65BBAC2A91D5}" srcOrd="0" destOrd="0" presId="urn:microsoft.com/office/officeart/2005/8/layout/vList5"/>
    <dgm:cxn modelId="{DD942271-088D-468A-B56E-6CDEF90B77BA}" srcId="{5BA5E97A-3ED1-40C7-A63E-676EB65C9553}" destId="{D13833CB-525F-4E5E-8528-87E042D43383}" srcOrd="0" destOrd="0" parTransId="{A1181FEB-DB4E-40FD-A567-2F9080B8CAEA}" sibTransId="{EF8F3BA8-F0C6-4148-96C4-7AE345EB37B4}"/>
    <dgm:cxn modelId="{98B39E9E-CB0F-44BF-A2C2-EC476A970619}" type="presOf" srcId="{6FE6713C-2216-4BB7-A4B7-52DBBBF6454B}" destId="{1D3A9D6C-ECF9-424E-8851-949340D496A3}" srcOrd="0" destOrd="0" presId="urn:microsoft.com/office/officeart/2005/8/layout/vList5"/>
    <dgm:cxn modelId="{DDAE8A30-0541-4126-B475-5DED225A2D5A}" type="presOf" srcId="{D13833CB-525F-4E5E-8528-87E042D43383}" destId="{6A41FC48-7A2F-4BFB-81F2-F69DD71519B4}" srcOrd="0" destOrd="0" presId="urn:microsoft.com/office/officeart/2005/8/layout/vList5"/>
    <dgm:cxn modelId="{5F24FBF9-156D-4DB0-A279-A6EAF5863F5A}" type="presOf" srcId="{4624AC3E-8544-4F41-9C76-9391DCCC7D4E}" destId="{E622FAFC-EB74-4E9A-B535-A7D1ACBE0C8B}" srcOrd="0" destOrd="0" presId="urn:microsoft.com/office/officeart/2005/8/layout/vList5"/>
    <dgm:cxn modelId="{9C7FDD67-23D0-45B6-BD3B-3FCCFEB153A2}" srcId="{0E51B6D3-54A3-4D0B-AD2E-F2C87DB9FB61}" destId="{96576D59-DC7E-47B7-994F-F187EA5277EB}" srcOrd="0" destOrd="0" parTransId="{98D449FD-B0B8-4015-9785-70D59BAB940D}" sibTransId="{EB33008C-C359-44E9-A4E6-4AF1278FBD8F}"/>
    <dgm:cxn modelId="{CB9C749C-DF81-417D-A45B-ED42D9EE6DD8}" srcId="{AABB68F4-89C0-49A3-9D51-33B23876DC5D}" destId="{82C23023-0F5E-42B5-A26B-C0700A6DFC54}" srcOrd="0" destOrd="0" parTransId="{2DDA4E93-94B0-4F77-A3D9-9007BC86560A}" sibTransId="{6D220D8C-4E0F-4538-9F63-DECAF23F0694}"/>
    <dgm:cxn modelId="{152268EF-7F21-4B4E-B5DA-04A47E42C33B}" type="presOf" srcId="{82C23023-0F5E-42B5-A26B-C0700A6DFC54}" destId="{2975C212-FA64-4AFD-B8D7-D91853DD57FF}" srcOrd="0" destOrd="0" presId="urn:microsoft.com/office/officeart/2005/8/layout/vList5"/>
    <dgm:cxn modelId="{A0B8390C-87A7-4A6C-843F-A1CDBBCF4DB9}" type="presParOf" srcId="{FA7A471A-D70B-438B-8415-6626DDEB425C}" destId="{BC0E44D1-8DC5-441A-9EA6-2DDB08956EE9}" srcOrd="0" destOrd="0" presId="urn:microsoft.com/office/officeart/2005/8/layout/vList5"/>
    <dgm:cxn modelId="{7AC96421-F35D-4173-AE7D-562436036917}" type="presParOf" srcId="{BC0E44D1-8DC5-441A-9EA6-2DDB08956EE9}" destId="{6A41FC48-7A2F-4BFB-81F2-F69DD71519B4}" srcOrd="0" destOrd="0" presId="urn:microsoft.com/office/officeart/2005/8/layout/vList5"/>
    <dgm:cxn modelId="{D2ED6ED6-27E4-452A-A99E-1093825006BC}" type="presParOf" srcId="{BC0E44D1-8DC5-441A-9EA6-2DDB08956EE9}" destId="{E622FAFC-EB74-4E9A-B535-A7D1ACBE0C8B}" srcOrd="1" destOrd="0" presId="urn:microsoft.com/office/officeart/2005/8/layout/vList5"/>
    <dgm:cxn modelId="{C8362960-3DCE-4525-A618-78456992B4BC}" type="presParOf" srcId="{FA7A471A-D70B-438B-8415-6626DDEB425C}" destId="{2D7C58DF-8463-4879-B9EE-87165D5660DF}" srcOrd="1" destOrd="0" presId="urn:microsoft.com/office/officeart/2005/8/layout/vList5"/>
    <dgm:cxn modelId="{6281A5FC-F733-4C2C-B4D5-77768C5292F9}" type="presParOf" srcId="{FA7A471A-D70B-438B-8415-6626DDEB425C}" destId="{B8C9B77F-032B-4C4C-A991-65627C6F5756}" srcOrd="2" destOrd="0" presId="urn:microsoft.com/office/officeart/2005/8/layout/vList5"/>
    <dgm:cxn modelId="{584623F0-9A13-4320-9B70-B4182A5236B6}" type="presParOf" srcId="{B8C9B77F-032B-4C4C-A991-65627C6F5756}" destId="{26277317-ACD2-439A-B635-65BBAC2A91D5}" srcOrd="0" destOrd="0" presId="urn:microsoft.com/office/officeart/2005/8/layout/vList5"/>
    <dgm:cxn modelId="{CCC0B55E-9A0E-451A-A7A1-324B692ED513}" type="presParOf" srcId="{B8C9B77F-032B-4C4C-A991-65627C6F5756}" destId="{9D406EC3-6ADB-426F-BE49-1FFECEEA713C}" srcOrd="1" destOrd="0" presId="urn:microsoft.com/office/officeart/2005/8/layout/vList5"/>
    <dgm:cxn modelId="{FB3AF28D-2502-41F7-9CA3-541284B3B913}" type="presParOf" srcId="{FA7A471A-D70B-438B-8415-6626DDEB425C}" destId="{D65AB9B6-B6CF-432D-A98B-00B2ABB2AC62}" srcOrd="3" destOrd="0" presId="urn:microsoft.com/office/officeart/2005/8/layout/vList5"/>
    <dgm:cxn modelId="{CC14D697-C283-4A9B-A39B-642336030C5E}" type="presParOf" srcId="{FA7A471A-D70B-438B-8415-6626DDEB425C}" destId="{C3FD2EE2-F8C2-40B2-AADE-AE37E8C956ED}" srcOrd="4" destOrd="0" presId="urn:microsoft.com/office/officeart/2005/8/layout/vList5"/>
    <dgm:cxn modelId="{BAFB3325-1124-4A75-9378-4929A2950502}" type="presParOf" srcId="{C3FD2EE2-F8C2-40B2-AADE-AE37E8C956ED}" destId="{F0101D1B-1CBE-4996-A6BB-F3C1586C8D61}" srcOrd="0" destOrd="0" presId="urn:microsoft.com/office/officeart/2005/8/layout/vList5"/>
    <dgm:cxn modelId="{B353AB10-C93C-41C5-A0B9-D7E0A188A7AB}" type="presParOf" srcId="{C3FD2EE2-F8C2-40B2-AADE-AE37E8C956ED}" destId="{2975C212-FA64-4AFD-B8D7-D91853DD57FF}" srcOrd="1" destOrd="0" presId="urn:microsoft.com/office/officeart/2005/8/layout/vList5"/>
    <dgm:cxn modelId="{88F5FA1F-1A01-4708-BF09-330BCE0362F2}" type="presParOf" srcId="{FA7A471A-D70B-438B-8415-6626DDEB425C}" destId="{7C3B75D1-C274-4370-BB21-A809245DC064}" srcOrd="5" destOrd="0" presId="urn:microsoft.com/office/officeart/2005/8/layout/vList5"/>
    <dgm:cxn modelId="{EAF15B8D-A06A-4078-BD45-9F7FBC8DF21A}" type="presParOf" srcId="{FA7A471A-D70B-438B-8415-6626DDEB425C}" destId="{26E6AD08-132A-4C6C-AC2D-95C3CB805DC2}" srcOrd="6" destOrd="0" presId="urn:microsoft.com/office/officeart/2005/8/layout/vList5"/>
    <dgm:cxn modelId="{5FE3CAA1-E3E4-4EF9-A3AD-0DC6E5307D7A}" type="presParOf" srcId="{26E6AD08-132A-4C6C-AC2D-95C3CB805DC2}" destId="{394629E5-2A51-48CC-B5B2-8777FCC4C9CA}" srcOrd="0" destOrd="0" presId="urn:microsoft.com/office/officeart/2005/8/layout/vList5"/>
    <dgm:cxn modelId="{8AE2DEFF-5156-493C-BDFA-FB229CB13DE7}" type="presParOf" srcId="{26E6AD08-132A-4C6C-AC2D-95C3CB805DC2}" destId="{1D3A9D6C-ECF9-424E-8851-949340D496A3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59EFB0-4FFA-47B9-A0BF-62BF7CD4CD96}">
      <dsp:nvSpPr>
        <dsp:cNvPr id="0" name=""/>
        <dsp:cNvSpPr/>
      </dsp:nvSpPr>
      <dsp:spPr>
        <a:xfrm>
          <a:off x="-92575" y="-50246"/>
          <a:ext cx="8640013" cy="4680008"/>
        </a:xfrm>
        <a:prstGeom prst="pie">
          <a:avLst>
            <a:gd name="adj1" fmla="val 16200000"/>
            <a:gd name="adj2" fmla="val 540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lvl="0" algn="ctr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2400" b="1" kern="1200" spc="-250" baseline="0" dirty="0" smtClean="0">
              <a:solidFill>
                <a:srgbClr val="00B050"/>
              </a:solidFill>
            </a:rPr>
            <a:t>[12</a:t>
          </a:r>
          <a:r>
            <a:rPr lang="ko-KR" altLang="en-US" sz="2400" b="1" kern="1200" spc="-250" baseline="0" dirty="0" smtClean="0">
              <a:solidFill>
                <a:srgbClr val="00B050"/>
              </a:solidFill>
            </a:rPr>
            <a:t>년 특례</a:t>
          </a:r>
          <a:r>
            <a:rPr lang="en-US" altLang="ko-KR" sz="2400" b="1" kern="1200" spc="-250" baseline="0" dirty="0" smtClean="0">
              <a:solidFill>
                <a:srgbClr val="00B050"/>
              </a:solidFill>
            </a:rPr>
            <a:t>]</a:t>
          </a:r>
          <a:r>
            <a:rPr lang="ko-KR" altLang="en-US" sz="2400" b="1" kern="1200" spc="-250" baseline="0" dirty="0" smtClean="0">
              <a:solidFill>
                <a:srgbClr val="00B050"/>
              </a:solidFill>
            </a:rPr>
            <a:t> </a:t>
          </a:r>
          <a:endParaRPr lang="en-US" altLang="ko-KR" sz="2400" b="1" kern="1200" spc="-250" baseline="0" dirty="0" smtClean="0">
            <a:solidFill>
              <a:srgbClr val="00B050"/>
            </a:solidFill>
          </a:endParaRPr>
        </a:p>
        <a:p>
          <a:pPr lvl="0" algn="ctr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400" b="1" kern="1200" spc="-250" baseline="0" dirty="0" smtClean="0">
              <a:solidFill>
                <a:srgbClr val="00B050"/>
              </a:solidFill>
            </a:rPr>
            <a:t>입학정원 </a:t>
          </a:r>
          <a:r>
            <a:rPr lang="ko-KR" altLang="en-US" sz="2400" b="1" kern="1200" spc="-250" baseline="0" dirty="0" smtClean="0">
              <a:solidFill>
                <a:srgbClr val="FF0000"/>
              </a:solidFill>
            </a:rPr>
            <a:t>제한 없이 </a:t>
          </a:r>
          <a:r>
            <a:rPr lang="ko-KR" altLang="en-US" sz="2400" b="1" kern="1200" spc="-250" baseline="0" dirty="0" smtClean="0">
              <a:solidFill>
                <a:srgbClr val="00B050"/>
              </a:solidFill>
            </a:rPr>
            <a:t>모집</a:t>
          </a:r>
          <a:endParaRPr lang="en-US" altLang="ko-KR" sz="2400" b="1" kern="1200" spc="-250" baseline="0" dirty="0" smtClean="0">
            <a:solidFill>
              <a:srgbClr val="00B050"/>
            </a:solidFill>
          </a:endParaRPr>
        </a:p>
        <a:p>
          <a:pPr marL="114300" lvl="1" indent="-114300" algn="l" defTabSz="6667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500" kern="1200" dirty="0" smtClean="0"/>
            <a:t>북한이탈주민</a:t>
          </a:r>
          <a:endParaRPr lang="ko-KR" altLang="en-US" sz="1500" kern="1200" dirty="0"/>
        </a:p>
        <a:p>
          <a:pPr marL="114300" lvl="1" indent="-114300" algn="l" defTabSz="6667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500" kern="1200" dirty="0" smtClean="0"/>
            <a:t>부모 모두 외국인인 외국인</a:t>
          </a:r>
          <a:endParaRPr lang="ko-KR" altLang="en-US" sz="1500" kern="1200" dirty="0"/>
        </a:p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2000" b="1" kern="1200" spc="-200" baseline="0" dirty="0" smtClean="0">
              <a:solidFill>
                <a:srgbClr val="FF0000"/>
              </a:solidFill>
            </a:rPr>
            <a:t>전 교육과정 이수 재외국민</a:t>
          </a:r>
          <a:endParaRPr lang="ko-KR" altLang="en-US" sz="2000" b="1" kern="1200" spc="-200" baseline="0" dirty="0">
            <a:solidFill>
              <a:srgbClr val="FF0000"/>
            </a:solidFill>
          </a:endParaRPr>
        </a:p>
        <a:p>
          <a:pPr marL="114300" lvl="1" indent="-114300" algn="l" defTabSz="6667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500" kern="1200" dirty="0" err="1" smtClean="0"/>
            <a:t>전교육과정</a:t>
          </a:r>
          <a:r>
            <a:rPr lang="ko-KR" altLang="en-US" sz="1500" kern="1200" dirty="0" smtClean="0"/>
            <a:t> 이수 외국인</a:t>
          </a:r>
          <a:endParaRPr lang="ko-KR" altLang="en-US" sz="1500" kern="1200" dirty="0"/>
        </a:p>
      </dsp:txBody>
      <dsp:txXfrm>
        <a:off x="4227431" y="646183"/>
        <a:ext cx="3034290" cy="3287149"/>
      </dsp:txXfrm>
    </dsp:sp>
    <dsp:sp modelId="{9C612DBC-CAEF-4AF7-AA08-3CACFC016FB5}">
      <dsp:nvSpPr>
        <dsp:cNvPr id="0" name=""/>
        <dsp:cNvSpPr/>
      </dsp:nvSpPr>
      <dsp:spPr>
        <a:xfrm>
          <a:off x="-184165" y="-50246"/>
          <a:ext cx="8640013" cy="4680008"/>
        </a:xfrm>
        <a:prstGeom prst="pie">
          <a:avLst>
            <a:gd name="adj1" fmla="val 5400000"/>
            <a:gd name="adj2" fmla="val 16200000"/>
          </a:avLst>
        </a:prstGeom>
        <a:solidFill>
          <a:schemeClr val="accent3">
            <a:hueOff val="-5739212"/>
            <a:satOff val="-14953"/>
            <a:lumOff val="-13334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2400" b="1" kern="1200" spc="-200" baseline="0" dirty="0" smtClean="0">
              <a:solidFill>
                <a:srgbClr val="0070C0"/>
              </a:solidFill>
            </a:rPr>
            <a:t>[3</a:t>
          </a:r>
          <a:r>
            <a:rPr lang="ko-KR" altLang="en-US" sz="2400" b="1" kern="1200" spc="-200" baseline="0" dirty="0" smtClean="0">
              <a:solidFill>
                <a:srgbClr val="0070C0"/>
              </a:solidFill>
            </a:rPr>
            <a:t>년 특례</a:t>
          </a:r>
          <a:r>
            <a:rPr lang="en-US" altLang="ko-KR" sz="2400" b="1" kern="1200" spc="-200" baseline="0" dirty="0" smtClean="0">
              <a:solidFill>
                <a:srgbClr val="0070C0"/>
              </a:solidFill>
            </a:rPr>
            <a:t>]</a:t>
          </a:r>
        </a:p>
        <a:p>
          <a:pPr lvl="0" algn="l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400" b="1" kern="1200" spc="-200" baseline="0" dirty="0" smtClean="0">
              <a:solidFill>
                <a:srgbClr val="0070C0"/>
              </a:solidFill>
            </a:rPr>
            <a:t>입학정원 </a:t>
          </a:r>
          <a:r>
            <a:rPr lang="en-US" altLang="ko-KR" sz="2400" b="1" kern="1200" spc="-200" baseline="0" dirty="0" smtClean="0">
              <a:solidFill>
                <a:srgbClr val="FF0000"/>
              </a:solidFill>
            </a:rPr>
            <a:t>2%</a:t>
          </a:r>
          <a:r>
            <a:rPr lang="en-US" altLang="ko-KR" sz="2400" b="1" kern="1200" spc="-200" baseline="0" dirty="0" smtClean="0">
              <a:solidFill>
                <a:srgbClr val="0070C0"/>
              </a:solidFill>
            </a:rPr>
            <a:t> </a:t>
          </a:r>
          <a:r>
            <a:rPr lang="ko-KR" altLang="en-US" sz="2400" b="1" kern="1200" spc="-200" baseline="0" dirty="0" smtClean="0">
              <a:solidFill>
                <a:srgbClr val="0070C0"/>
              </a:solidFill>
            </a:rPr>
            <a:t>이내 모집</a:t>
          </a:r>
        </a:p>
        <a:p>
          <a:pPr marL="114300" lvl="1" indent="-114300" algn="l" defTabSz="6667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500" b="0" kern="1200" dirty="0" smtClean="0">
              <a:solidFill>
                <a:schemeClr val="bg1"/>
              </a:solidFill>
            </a:rPr>
            <a:t>교포자녀</a:t>
          </a:r>
        </a:p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2000" b="1" kern="1200" dirty="0" smtClean="0">
              <a:solidFill>
                <a:srgbClr val="FF0000"/>
              </a:solidFill>
            </a:rPr>
            <a:t>해외근무자의 자녀</a:t>
          </a:r>
        </a:p>
        <a:p>
          <a:pPr marL="114300" lvl="1" indent="-114300" algn="l" defTabSz="6667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500" kern="1200" dirty="0" smtClean="0"/>
            <a:t>유치과학자 및 교수요원의 자녀</a:t>
          </a:r>
        </a:p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2000" b="1" kern="1200" dirty="0" smtClean="0">
              <a:solidFill>
                <a:srgbClr val="FF0000"/>
              </a:solidFill>
            </a:rPr>
            <a:t>기타 재외국민</a:t>
          </a:r>
        </a:p>
        <a:p>
          <a:pPr marL="114300" lvl="1" indent="-114300" algn="l" defTabSz="6667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500" kern="1200" dirty="0" smtClean="0"/>
            <a:t>외국국적 취득 외국인</a:t>
          </a:r>
        </a:p>
      </dsp:txBody>
      <dsp:txXfrm>
        <a:off x="1050121" y="646183"/>
        <a:ext cx="3034290" cy="328714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A0E089-713D-439D-97FA-BEEC2CF46262}">
      <dsp:nvSpPr>
        <dsp:cNvPr id="0" name=""/>
        <dsp:cNvSpPr/>
      </dsp:nvSpPr>
      <dsp:spPr>
        <a:xfrm>
          <a:off x="0" y="228530"/>
          <a:ext cx="8229600" cy="1228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312420" rIns="638708" bIns="128016" numCol="1" spcCol="1270" anchor="t" anchorCtr="0">
          <a:noAutofit/>
        </a:bodyPr>
        <a:lstStyle/>
        <a:p>
          <a:pPr marL="171450" lvl="1" indent="-171450" algn="l" defTabSz="8001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800" kern="1200" dirty="0" smtClean="0"/>
            <a:t>교과 성적</a:t>
          </a:r>
          <a:r>
            <a:rPr lang="en-US" altLang="ko-KR" sz="1800" kern="1200" dirty="0" smtClean="0"/>
            <a:t>(</a:t>
          </a:r>
          <a:r>
            <a:rPr lang="ko-KR" altLang="en-US" sz="1800" kern="1200" dirty="0" smtClean="0"/>
            <a:t>내신</a:t>
          </a:r>
          <a:r>
            <a:rPr lang="en-US" altLang="ko-KR" sz="1800" kern="1200" dirty="0" smtClean="0"/>
            <a:t>), </a:t>
          </a:r>
          <a:r>
            <a:rPr lang="ko-KR" altLang="en-US" sz="1800" kern="1200" dirty="0" smtClean="0"/>
            <a:t>공인 어학 성적</a:t>
          </a:r>
          <a:endParaRPr lang="ko-KR" altLang="en-US" sz="1800" kern="1200" dirty="0"/>
        </a:p>
        <a:p>
          <a:pPr marL="171450" lvl="1" indent="-171450" algn="l" defTabSz="8001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800" kern="1200" dirty="0" smtClean="0"/>
            <a:t>전공 관련 활동</a:t>
          </a:r>
          <a:r>
            <a:rPr lang="en-US" altLang="ko-KR" sz="1800" kern="1200" dirty="0" smtClean="0"/>
            <a:t>, </a:t>
          </a:r>
          <a:r>
            <a:rPr lang="ko-KR" altLang="en-US" sz="1800" kern="1200" dirty="0" smtClean="0"/>
            <a:t>수상 경력</a:t>
          </a:r>
          <a:r>
            <a:rPr lang="en-US" altLang="ko-KR" sz="1800" kern="1200" dirty="0" smtClean="0"/>
            <a:t>, </a:t>
          </a:r>
          <a:r>
            <a:rPr lang="ko-KR" altLang="en-US" sz="1800" kern="1200" dirty="0" smtClean="0"/>
            <a:t>독서 활동</a:t>
          </a:r>
          <a:r>
            <a:rPr lang="en-US" altLang="ko-KR" sz="1800" kern="1200" dirty="0" smtClean="0"/>
            <a:t>, </a:t>
          </a:r>
          <a:r>
            <a:rPr lang="ko-KR" altLang="en-US" sz="1800" kern="1200" dirty="0" smtClean="0"/>
            <a:t>봉사활동</a:t>
          </a:r>
          <a:endParaRPr lang="ko-KR" altLang="en-US" sz="1800" kern="1200" dirty="0"/>
        </a:p>
      </dsp:txBody>
      <dsp:txXfrm>
        <a:off x="0" y="228530"/>
        <a:ext cx="8229600" cy="1228500"/>
      </dsp:txXfrm>
    </dsp:sp>
    <dsp:sp modelId="{72F20CE0-3E7A-4808-AC7E-7936258FF56A}">
      <dsp:nvSpPr>
        <dsp:cNvPr id="0" name=""/>
        <dsp:cNvSpPr/>
      </dsp:nvSpPr>
      <dsp:spPr>
        <a:xfrm>
          <a:off x="411480" y="7130"/>
          <a:ext cx="5760720" cy="44280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b="1" kern="1200" dirty="0" smtClean="0"/>
            <a:t>최상위권 대학의 서류</a:t>
          </a:r>
          <a:endParaRPr lang="ko-KR" altLang="en-US" sz="2000" b="1" kern="1200" dirty="0"/>
        </a:p>
      </dsp:txBody>
      <dsp:txXfrm>
        <a:off x="433096" y="28746"/>
        <a:ext cx="5717488" cy="399568"/>
      </dsp:txXfrm>
    </dsp:sp>
    <dsp:sp modelId="{F40D6A91-FD88-4EFD-9001-B1B216A645E2}">
      <dsp:nvSpPr>
        <dsp:cNvPr id="0" name=""/>
        <dsp:cNvSpPr/>
      </dsp:nvSpPr>
      <dsp:spPr>
        <a:xfrm>
          <a:off x="0" y="1759430"/>
          <a:ext cx="8229600" cy="1228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accent5">
              <a:hueOff val="7286529"/>
              <a:satOff val="477"/>
              <a:lumOff val="902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312420" rIns="638708" bIns="128016" numCol="1" spcCol="1270" anchor="t" anchorCtr="0">
          <a:noAutofit/>
        </a:bodyPr>
        <a:lstStyle/>
        <a:p>
          <a:pPr marL="171450" lvl="1" indent="-171450" algn="l" defTabSz="8001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800" kern="1200" dirty="0" smtClean="0"/>
            <a:t>필답고사 난이도 상승 중</a:t>
          </a:r>
          <a:endParaRPr lang="ko-KR" altLang="en-US" sz="1800" kern="1200" dirty="0"/>
        </a:p>
        <a:p>
          <a:pPr marL="171450" lvl="1" indent="-171450" algn="l" defTabSz="8001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800" kern="1200" dirty="0" smtClean="0"/>
            <a:t>기출문제 </a:t>
          </a:r>
          <a:r>
            <a:rPr lang="en-US" altLang="ko-KR" sz="1800" kern="1200" dirty="0" smtClean="0"/>
            <a:t>+ </a:t>
          </a:r>
          <a:r>
            <a:rPr lang="ko-KR" altLang="en-US" sz="1800" kern="1200" dirty="0" smtClean="0"/>
            <a:t>기초 개념 다지기</a:t>
          </a:r>
          <a:endParaRPr lang="ko-KR" altLang="en-US" sz="1800" kern="1200" dirty="0"/>
        </a:p>
      </dsp:txBody>
      <dsp:txXfrm>
        <a:off x="0" y="1759430"/>
        <a:ext cx="8229600" cy="1228500"/>
      </dsp:txXfrm>
    </dsp:sp>
    <dsp:sp modelId="{1B8816B6-E01E-4F6D-874B-4A3CBD795E90}">
      <dsp:nvSpPr>
        <dsp:cNvPr id="0" name=""/>
        <dsp:cNvSpPr/>
      </dsp:nvSpPr>
      <dsp:spPr>
        <a:xfrm>
          <a:off x="411480" y="1538030"/>
          <a:ext cx="5760720" cy="442800"/>
        </a:xfrm>
        <a:prstGeom prst="roundRect">
          <a:avLst/>
        </a:prstGeom>
        <a:solidFill>
          <a:schemeClr val="accent5">
            <a:hueOff val="7286529"/>
            <a:satOff val="477"/>
            <a:lumOff val="902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b="1" kern="1200" dirty="0" smtClean="0">
              <a:solidFill>
                <a:schemeClr val="tx1"/>
              </a:solidFill>
            </a:rPr>
            <a:t>상위권</a:t>
          </a:r>
          <a:r>
            <a:rPr lang="en-US" altLang="ko-KR" sz="2000" b="1" kern="1200" dirty="0" smtClean="0">
              <a:solidFill>
                <a:schemeClr val="tx1"/>
              </a:solidFill>
            </a:rPr>
            <a:t>, </a:t>
          </a:r>
          <a:r>
            <a:rPr lang="ko-KR" altLang="en-US" sz="2000" b="1" kern="1200" dirty="0" smtClean="0">
              <a:solidFill>
                <a:schemeClr val="tx1"/>
              </a:solidFill>
            </a:rPr>
            <a:t>중상위권 대학의 필답 고사</a:t>
          </a:r>
          <a:endParaRPr lang="ko-KR" altLang="en-US" sz="2000" b="1" kern="1200" dirty="0">
            <a:solidFill>
              <a:schemeClr val="tx1"/>
            </a:solidFill>
          </a:endParaRPr>
        </a:p>
      </dsp:txBody>
      <dsp:txXfrm>
        <a:off x="433096" y="1559646"/>
        <a:ext cx="5717488" cy="399568"/>
      </dsp:txXfrm>
    </dsp:sp>
    <dsp:sp modelId="{A05D1714-AEA6-47C9-AE70-CC077FA8C4B9}">
      <dsp:nvSpPr>
        <dsp:cNvPr id="0" name=""/>
        <dsp:cNvSpPr/>
      </dsp:nvSpPr>
      <dsp:spPr>
        <a:xfrm>
          <a:off x="0" y="3290330"/>
          <a:ext cx="8229600" cy="1228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accent5">
              <a:hueOff val="14573058"/>
              <a:satOff val="953"/>
              <a:lumOff val="1804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312420" rIns="638708" bIns="128016" numCol="1" spcCol="1270" anchor="t" anchorCtr="0">
          <a:noAutofit/>
        </a:bodyPr>
        <a:lstStyle/>
        <a:p>
          <a:pPr marL="171450" lvl="1" indent="-171450" algn="l" defTabSz="8001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800" kern="1200" dirty="0" smtClean="0"/>
            <a:t>평소 수업을 충실히 하여 기본 지식 및 소양 습득</a:t>
          </a:r>
          <a:endParaRPr lang="ko-KR" altLang="en-US" sz="1800" kern="1200" dirty="0"/>
        </a:p>
        <a:p>
          <a:pPr marL="171450" lvl="1" indent="-171450" algn="l" defTabSz="8001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800" kern="1200" dirty="0" smtClean="0"/>
            <a:t>전공 관련 기본 지식 및 심화 지식 탐구</a:t>
          </a:r>
          <a:endParaRPr lang="ko-KR" altLang="en-US" sz="1800" kern="1200" dirty="0"/>
        </a:p>
      </dsp:txBody>
      <dsp:txXfrm>
        <a:off x="0" y="3290330"/>
        <a:ext cx="8229600" cy="1228500"/>
      </dsp:txXfrm>
    </dsp:sp>
    <dsp:sp modelId="{E8CE9D12-BDF8-40BF-AB62-47D3EA2BC862}">
      <dsp:nvSpPr>
        <dsp:cNvPr id="0" name=""/>
        <dsp:cNvSpPr/>
      </dsp:nvSpPr>
      <dsp:spPr>
        <a:xfrm>
          <a:off x="411480" y="3068931"/>
          <a:ext cx="5760720" cy="442800"/>
        </a:xfrm>
        <a:prstGeom prst="roundRect">
          <a:avLst/>
        </a:prstGeom>
        <a:solidFill>
          <a:schemeClr val="accent5">
            <a:hueOff val="14573058"/>
            <a:satOff val="953"/>
            <a:lumOff val="1804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b="1" kern="1200" dirty="0" smtClean="0">
              <a:solidFill>
                <a:srgbClr val="002060"/>
              </a:solidFill>
            </a:rPr>
            <a:t>중하위권 대학의 면접</a:t>
          </a:r>
          <a:endParaRPr lang="ko-KR" altLang="en-US" sz="2000" b="1" kern="1200" dirty="0">
            <a:solidFill>
              <a:srgbClr val="002060"/>
            </a:solidFill>
          </a:endParaRPr>
        </a:p>
      </dsp:txBody>
      <dsp:txXfrm>
        <a:off x="433096" y="3090547"/>
        <a:ext cx="5717488" cy="39956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A0E089-713D-439D-97FA-BEEC2CF46262}">
      <dsp:nvSpPr>
        <dsp:cNvPr id="0" name=""/>
        <dsp:cNvSpPr/>
      </dsp:nvSpPr>
      <dsp:spPr>
        <a:xfrm>
          <a:off x="0" y="324853"/>
          <a:ext cx="8229600" cy="12757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374904" rIns="638708" bIns="128016" numCol="1" spcCol="1270" anchor="t" anchorCtr="0">
          <a:noAutofit/>
        </a:bodyPr>
        <a:lstStyle/>
        <a:p>
          <a:pPr marL="171450" lvl="1" indent="-171450" algn="l" defTabSz="8001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800" kern="1200" dirty="0" smtClean="0"/>
            <a:t>학교 교육과정을 성실히 이행하였음을 보여줌</a:t>
          </a:r>
          <a:endParaRPr lang="ko-KR" altLang="en-US" sz="1800" kern="1200" dirty="0"/>
        </a:p>
        <a:p>
          <a:pPr marL="171450" lvl="1" indent="-171450" algn="l" defTabSz="8001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800" kern="1200" dirty="0" smtClean="0"/>
            <a:t>학업 수행 능력의 역량을 드러낼 수 있음</a:t>
          </a:r>
          <a:endParaRPr lang="ko-KR" altLang="en-US" sz="1800" kern="1200" dirty="0"/>
        </a:p>
      </dsp:txBody>
      <dsp:txXfrm>
        <a:off x="0" y="324853"/>
        <a:ext cx="8229600" cy="1275750"/>
      </dsp:txXfrm>
    </dsp:sp>
    <dsp:sp modelId="{72F20CE0-3E7A-4808-AC7E-7936258FF56A}">
      <dsp:nvSpPr>
        <dsp:cNvPr id="0" name=""/>
        <dsp:cNvSpPr/>
      </dsp:nvSpPr>
      <dsp:spPr>
        <a:xfrm>
          <a:off x="411480" y="59173"/>
          <a:ext cx="5760720" cy="53136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b="1" kern="1200" dirty="0" smtClean="0"/>
            <a:t>내신</a:t>
          </a:r>
          <a:endParaRPr lang="ko-KR" altLang="en-US" sz="2000" b="1" kern="1200" dirty="0"/>
        </a:p>
      </dsp:txBody>
      <dsp:txXfrm>
        <a:off x="437419" y="85112"/>
        <a:ext cx="5708842" cy="479482"/>
      </dsp:txXfrm>
    </dsp:sp>
    <dsp:sp modelId="{F40D6A91-FD88-4EFD-9001-B1B216A645E2}">
      <dsp:nvSpPr>
        <dsp:cNvPr id="0" name=""/>
        <dsp:cNvSpPr/>
      </dsp:nvSpPr>
      <dsp:spPr>
        <a:xfrm>
          <a:off x="0" y="1963483"/>
          <a:ext cx="8229600" cy="8646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accent5">
              <a:hueOff val="7286529"/>
              <a:satOff val="477"/>
              <a:lumOff val="902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374904" rIns="638708" bIns="128016" numCol="1" spcCol="1270" anchor="t" anchorCtr="0">
          <a:noAutofit/>
        </a:bodyPr>
        <a:lstStyle/>
        <a:p>
          <a:pPr marL="171450" lvl="1" indent="-171450" algn="l" defTabSz="8001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800" kern="1200" dirty="0" smtClean="0"/>
            <a:t>학교에서 주관하는 다양한 활동에 꾸준히 참가하도록 노력해야 함</a:t>
          </a:r>
          <a:endParaRPr lang="ko-KR" altLang="en-US" sz="1800" kern="1200" dirty="0"/>
        </a:p>
      </dsp:txBody>
      <dsp:txXfrm>
        <a:off x="0" y="1963483"/>
        <a:ext cx="8229600" cy="864675"/>
      </dsp:txXfrm>
    </dsp:sp>
    <dsp:sp modelId="{1B8816B6-E01E-4F6D-874B-4A3CBD795E90}">
      <dsp:nvSpPr>
        <dsp:cNvPr id="0" name=""/>
        <dsp:cNvSpPr/>
      </dsp:nvSpPr>
      <dsp:spPr>
        <a:xfrm>
          <a:off x="411480" y="1697803"/>
          <a:ext cx="5760720" cy="531360"/>
        </a:xfrm>
        <a:prstGeom prst="roundRect">
          <a:avLst/>
        </a:prstGeom>
        <a:solidFill>
          <a:schemeClr val="accent5">
            <a:hueOff val="7286529"/>
            <a:satOff val="477"/>
            <a:lumOff val="902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b="1" kern="1200" dirty="0" smtClean="0">
              <a:solidFill>
                <a:schemeClr val="tx1"/>
              </a:solidFill>
            </a:rPr>
            <a:t>수상기록</a:t>
          </a:r>
          <a:endParaRPr lang="ko-KR" altLang="en-US" sz="2000" b="1" kern="1200" dirty="0">
            <a:solidFill>
              <a:schemeClr val="tx1"/>
            </a:solidFill>
          </a:endParaRPr>
        </a:p>
      </dsp:txBody>
      <dsp:txXfrm>
        <a:off x="437419" y="1723742"/>
        <a:ext cx="5708842" cy="479482"/>
      </dsp:txXfrm>
    </dsp:sp>
    <dsp:sp modelId="{A05D1714-AEA6-47C9-AE70-CC077FA8C4B9}">
      <dsp:nvSpPr>
        <dsp:cNvPr id="0" name=""/>
        <dsp:cNvSpPr/>
      </dsp:nvSpPr>
      <dsp:spPr>
        <a:xfrm>
          <a:off x="0" y="3191038"/>
          <a:ext cx="8229600" cy="12757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accent5">
              <a:hueOff val="14573058"/>
              <a:satOff val="953"/>
              <a:lumOff val="1804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374904" rIns="638708" bIns="128016" numCol="1" spcCol="1270" anchor="t" anchorCtr="0">
          <a:noAutofit/>
        </a:bodyPr>
        <a:lstStyle/>
        <a:p>
          <a:pPr marL="171450" lvl="1" indent="-171450" algn="l" defTabSz="8001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800" kern="1200" dirty="0" smtClean="0"/>
            <a:t>타인에 대한 </a:t>
          </a:r>
          <a:r>
            <a:rPr lang="ko-KR" altLang="en-US" sz="1800" kern="1200" dirty="0" err="1" smtClean="0"/>
            <a:t>배려심과</a:t>
          </a:r>
          <a:r>
            <a:rPr lang="ko-KR" altLang="en-US" sz="1800" kern="1200" dirty="0" smtClean="0"/>
            <a:t> 봉사정신의 꾸준함을 보여줌</a:t>
          </a:r>
          <a:endParaRPr lang="ko-KR" altLang="en-US" sz="1800" kern="1200" dirty="0"/>
        </a:p>
        <a:p>
          <a:pPr marL="171450" lvl="1" indent="-171450" algn="l" defTabSz="8001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800" kern="1200" dirty="0" smtClean="0"/>
            <a:t>양보다는 꾸준함이 중요함</a:t>
          </a:r>
          <a:r>
            <a:rPr lang="en-US" altLang="ko-KR" sz="1800" kern="1200" dirty="0" smtClean="0"/>
            <a:t>. </a:t>
          </a:r>
          <a:endParaRPr lang="ko-KR" altLang="en-US" sz="1800" kern="1200" dirty="0"/>
        </a:p>
      </dsp:txBody>
      <dsp:txXfrm>
        <a:off x="0" y="3191038"/>
        <a:ext cx="8229600" cy="1275750"/>
      </dsp:txXfrm>
    </dsp:sp>
    <dsp:sp modelId="{E8CE9D12-BDF8-40BF-AB62-47D3EA2BC862}">
      <dsp:nvSpPr>
        <dsp:cNvPr id="0" name=""/>
        <dsp:cNvSpPr/>
      </dsp:nvSpPr>
      <dsp:spPr>
        <a:xfrm>
          <a:off x="411480" y="2925358"/>
          <a:ext cx="5760720" cy="531360"/>
        </a:xfrm>
        <a:prstGeom prst="roundRect">
          <a:avLst/>
        </a:prstGeom>
        <a:solidFill>
          <a:schemeClr val="accent5">
            <a:hueOff val="14573058"/>
            <a:satOff val="953"/>
            <a:lumOff val="1804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b="1" kern="1200" dirty="0" smtClean="0">
              <a:solidFill>
                <a:srgbClr val="002060"/>
              </a:solidFill>
            </a:rPr>
            <a:t>봉사활동</a:t>
          </a:r>
          <a:endParaRPr lang="ko-KR" altLang="en-US" sz="2000" b="1" kern="1200" dirty="0">
            <a:solidFill>
              <a:srgbClr val="002060"/>
            </a:solidFill>
          </a:endParaRPr>
        </a:p>
      </dsp:txBody>
      <dsp:txXfrm>
        <a:off x="437419" y="2951297"/>
        <a:ext cx="5708842" cy="47948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A0E089-713D-439D-97FA-BEEC2CF46262}">
      <dsp:nvSpPr>
        <dsp:cNvPr id="0" name=""/>
        <dsp:cNvSpPr/>
      </dsp:nvSpPr>
      <dsp:spPr>
        <a:xfrm>
          <a:off x="0" y="344360"/>
          <a:ext cx="8229600" cy="88278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395732" rIns="638708" bIns="128016" numCol="1" spcCol="1270" anchor="t" anchorCtr="0">
          <a:noAutofit/>
        </a:bodyPr>
        <a:lstStyle/>
        <a:p>
          <a:pPr marL="171450" lvl="1" indent="-171450" algn="l" defTabSz="8001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800" kern="1200" dirty="0" smtClean="0"/>
            <a:t>학생의 건강 상태와 성실한 자세를 보여줌</a:t>
          </a:r>
          <a:endParaRPr lang="ko-KR" altLang="en-US" sz="1800" kern="1200" dirty="0"/>
        </a:p>
      </dsp:txBody>
      <dsp:txXfrm>
        <a:off x="0" y="344360"/>
        <a:ext cx="8229600" cy="882787"/>
      </dsp:txXfrm>
    </dsp:sp>
    <dsp:sp modelId="{72F20CE0-3E7A-4808-AC7E-7936258FF56A}">
      <dsp:nvSpPr>
        <dsp:cNvPr id="0" name=""/>
        <dsp:cNvSpPr/>
      </dsp:nvSpPr>
      <dsp:spPr>
        <a:xfrm>
          <a:off x="411480" y="63920"/>
          <a:ext cx="5760720" cy="56088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b="1" kern="1200" dirty="0" smtClean="0"/>
            <a:t>출결</a:t>
          </a:r>
          <a:endParaRPr lang="ko-KR" altLang="en-US" sz="2000" b="1" kern="1200" dirty="0"/>
        </a:p>
      </dsp:txBody>
      <dsp:txXfrm>
        <a:off x="438860" y="91300"/>
        <a:ext cx="5705960" cy="506120"/>
      </dsp:txXfrm>
    </dsp:sp>
    <dsp:sp modelId="{F40D6A91-FD88-4EFD-9001-B1B216A645E2}">
      <dsp:nvSpPr>
        <dsp:cNvPr id="0" name=""/>
        <dsp:cNvSpPr/>
      </dsp:nvSpPr>
      <dsp:spPr>
        <a:xfrm>
          <a:off x="0" y="1610188"/>
          <a:ext cx="8229600" cy="88278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accent5">
              <a:hueOff val="7286529"/>
              <a:satOff val="477"/>
              <a:lumOff val="902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395732" rIns="638708" bIns="128016" numCol="1" spcCol="1270" anchor="t" anchorCtr="0">
          <a:noAutofit/>
        </a:bodyPr>
        <a:lstStyle/>
        <a:p>
          <a:pPr marL="171450" lvl="1" indent="-171450" algn="l" defTabSz="8001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800" kern="1200" dirty="0" smtClean="0"/>
            <a:t>객관적 수치로 드러나지 않는 부분을 드러낼 수 있음</a:t>
          </a:r>
          <a:endParaRPr lang="ko-KR" altLang="en-US" sz="1800" kern="1200" dirty="0"/>
        </a:p>
      </dsp:txBody>
      <dsp:txXfrm>
        <a:off x="0" y="1610188"/>
        <a:ext cx="8229600" cy="882787"/>
      </dsp:txXfrm>
    </dsp:sp>
    <dsp:sp modelId="{1B8816B6-E01E-4F6D-874B-4A3CBD795E90}">
      <dsp:nvSpPr>
        <dsp:cNvPr id="0" name=""/>
        <dsp:cNvSpPr/>
      </dsp:nvSpPr>
      <dsp:spPr>
        <a:xfrm>
          <a:off x="411480" y="1329748"/>
          <a:ext cx="5760720" cy="560880"/>
        </a:xfrm>
        <a:prstGeom prst="roundRect">
          <a:avLst/>
        </a:prstGeom>
        <a:solidFill>
          <a:schemeClr val="accent5">
            <a:hueOff val="7286529"/>
            <a:satOff val="477"/>
            <a:lumOff val="902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b="1" kern="1200" dirty="0" smtClean="0">
              <a:solidFill>
                <a:schemeClr val="tx1"/>
              </a:solidFill>
            </a:rPr>
            <a:t>교사 평가</a:t>
          </a:r>
          <a:endParaRPr lang="ko-KR" altLang="en-US" sz="2000" b="1" kern="1200" dirty="0">
            <a:solidFill>
              <a:schemeClr val="tx1"/>
            </a:solidFill>
          </a:endParaRPr>
        </a:p>
      </dsp:txBody>
      <dsp:txXfrm>
        <a:off x="438860" y="1357128"/>
        <a:ext cx="5705960" cy="506120"/>
      </dsp:txXfrm>
    </dsp:sp>
    <dsp:sp modelId="{A05D1714-AEA6-47C9-AE70-CC077FA8C4B9}">
      <dsp:nvSpPr>
        <dsp:cNvPr id="0" name=""/>
        <dsp:cNvSpPr/>
      </dsp:nvSpPr>
      <dsp:spPr>
        <a:xfrm>
          <a:off x="0" y="2876015"/>
          <a:ext cx="8229600" cy="15860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accent5">
              <a:hueOff val="14573058"/>
              <a:satOff val="953"/>
              <a:lumOff val="1804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395732" rIns="638708" bIns="128016" numCol="1" spcCol="1270" anchor="t" anchorCtr="0">
          <a:noAutofit/>
        </a:bodyPr>
        <a:lstStyle/>
        <a:p>
          <a:pPr marL="171450" lvl="1" indent="-171450" algn="l" defTabSz="8001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800" kern="1200" dirty="0" smtClean="0"/>
            <a:t>전공 분야에 대한 관심도와 전문성을 보여줌</a:t>
          </a:r>
          <a:endParaRPr lang="ko-KR" altLang="en-US" sz="1800" kern="1200" dirty="0"/>
        </a:p>
        <a:p>
          <a:pPr marL="171450" lvl="1" indent="-171450" algn="l" defTabSz="8001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800" kern="1200" dirty="0"/>
        </a:p>
        <a:p>
          <a:pPr marL="171450" lvl="1" indent="-171450" algn="l" defTabSz="8001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1800" kern="1200" dirty="0" smtClean="0"/>
            <a:t>1</a:t>
          </a:r>
          <a:r>
            <a:rPr lang="ko-KR" altLang="en-US" sz="1800" kern="1200" dirty="0" smtClean="0"/>
            <a:t>학년 때부터 전공 관련 서적을 읽고 꾸준히 기록하는 것이 좋음</a:t>
          </a:r>
          <a:endParaRPr lang="ko-KR" altLang="en-US" sz="1800" kern="1200" dirty="0"/>
        </a:p>
      </dsp:txBody>
      <dsp:txXfrm>
        <a:off x="0" y="2876015"/>
        <a:ext cx="8229600" cy="1586025"/>
      </dsp:txXfrm>
    </dsp:sp>
    <dsp:sp modelId="{E8CE9D12-BDF8-40BF-AB62-47D3EA2BC862}">
      <dsp:nvSpPr>
        <dsp:cNvPr id="0" name=""/>
        <dsp:cNvSpPr/>
      </dsp:nvSpPr>
      <dsp:spPr>
        <a:xfrm>
          <a:off x="411480" y="2595576"/>
          <a:ext cx="5760720" cy="560880"/>
        </a:xfrm>
        <a:prstGeom prst="roundRect">
          <a:avLst/>
        </a:prstGeom>
        <a:solidFill>
          <a:schemeClr val="accent5">
            <a:hueOff val="14573058"/>
            <a:satOff val="953"/>
            <a:lumOff val="1804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b="1" kern="1200" dirty="0" smtClean="0">
              <a:solidFill>
                <a:srgbClr val="002060"/>
              </a:solidFill>
            </a:rPr>
            <a:t>독서활동</a:t>
          </a:r>
          <a:endParaRPr lang="ko-KR" altLang="en-US" sz="2000" b="1" kern="1200" dirty="0">
            <a:solidFill>
              <a:srgbClr val="002060"/>
            </a:solidFill>
          </a:endParaRPr>
        </a:p>
      </dsp:txBody>
      <dsp:txXfrm>
        <a:off x="438860" y="2622956"/>
        <a:ext cx="5705960" cy="50612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A0E089-713D-439D-97FA-BEEC2CF46262}">
      <dsp:nvSpPr>
        <dsp:cNvPr id="0" name=""/>
        <dsp:cNvSpPr/>
      </dsp:nvSpPr>
      <dsp:spPr>
        <a:xfrm>
          <a:off x="0" y="291447"/>
          <a:ext cx="8229600" cy="402903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604012" rIns="638708" bIns="170688" numCol="1" spcCol="1270" anchor="t" anchorCtr="0">
          <a:noAutofit/>
        </a:bodyPr>
        <a:lstStyle/>
        <a:p>
          <a:pPr marL="228600" lvl="1" indent="-228600" algn="l" defTabSz="10668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2400" b="0" kern="1200" dirty="0" smtClean="0"/>
            <a:t>12</a:t>
          </a:r>
          <a:r>
            <a:rPr lang="ko-KR" altLang="en-US" sz="2400" b="0" kern="1200" dirty="0" smtClean="0"/>
            <a:t>년 특례 대상자가 꾸준히 증가하고 있음</a:t>
          </a:r>
          <a:endParaRPr lang="ko-KR" altLang="en-US" sz="2400" b="0" kern="1200" dirty="0"/>
        </a:p>
        <a:p>
          <a:pPr marL="228600" lvl="1" indent="-228600" algn="l" defTabSz="10668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2400" b="1" kern="1200" dirty="0" smtClean="0">
              <a:solidFill>
                <a:srgbClr val="FF0000"/>
              </a:solidFill>
            </a:rPr>
            <a:t>학교 내신 관리 중요</a:t>
          </a:r>
          <a:endParaRPr lang="ko-KR" altLang="en-US" sz="2400" b="1" kern="1200" dirty="0">
            <a:solidFill>
              <a:srgbClr val="FF0000"/>
            </a:solidFill>
          </a:endParaRPr>
        </a:p>
        <a:p>
          <a:pPr marL="228600" lvl="1" indent="-228600" algn="l" defTabSz="10668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2400" b="1" kern="1200" dirty="0" smtClean="0">
              <a:solidFill>
                <a:srgbClr val="FF0000"/>
              </a:solidFill>
            </a:rPr>
            <a:t>공인 어학 성적 필수</a:t>
          </a:r>
          <a:r>
            <a:rPr lang="en-US" altLang="ko-KR" sz="2400" b="1" kern="1200" dirty="0" smtClean="0">
              <a:solidFill>
                <a:srgbClr val="FF0000"/>
              </a:solidFill>
            </a:rPr>
            <a:t>(</a:t>
          </a:r>
          <a:r>
            <a:rPr lang="ko-KR" altLang="en-US" sz="2400" b="1" kern="1200" dirty="0" smtClean="0">
              <a:solidFill>
                <a:srgbClr val="FF0000"/>
              </a:solidFill>
            </a:rPr>
            <a:t>토플</a:t>
          </a:r>
          <a:r>
            <a:rPr lang="en-US" altLang="ko-KR" sz="2400" b="1" kern="1200" dirty="0" smtClean="0">
              <a:solidFill>
                <a:srgbClr val="FF0000"/>
              </a:solidFill>
            </a:rPr>
            <a:t>, SAT, HSK, </a:t>
          </a:r>
          <a:r>
            <a:rPr lang="ko-KR" altLang="en-US" sz="2400" b="1" kern="1200" dirty="0" smtClean="0">
              <a:solidFill>
                <a:srgbClr val="FF0000"/>
              </a:solidFill>
            </a:rPr>
            <a:t>토픽 등</a:t>
          </a:r>
          <a:r>
            <a:rPr lang="en-US" altLang="ko-KR" sz="2400" b="1" kern="1200" dirty="0" smtClean="0">
              <a:solidFill>
                <a:srgbClr val="FF0000"/>
              </a:solidFill>
            </a:rPr>
            <a:t>)</a:t>
          </a:r>
          <a:endParaRPr lang="ko-KR" altLang="en-US" sz="2400" b="1" kern="1200" dirty="0">
            <a:solidFill>
              <a:srgbClr val="FF0000"/>
            </a:solidFill>
          </a:endParaRPr>
        </a:p>
        <a:p>
          <a:pPr marL="228600" lvl="1" indent="-228600" algn="l" defTabSz="10668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2400" b="0" kern="1200" dirty="0" smtClean="0"/>
            <a:t>필답고사를 치르는 대학이 다수 있음</a:t>
          </a:r>
          <a:endParaRPr lang="ko-KR" altLang="en-US" sz="2400" b="0" kern="1200" dirty="0"/>
        </a:p>
        <a:p>
          <a:pPr marL="228600" lvl="1" indent="-228600" algn="l" defTabSz="10668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2400" b="0" kern="1200" dirty="0" smtClean="0"/>
            <a:t>한국외대</a:t>
          </a:r>
          <a:r>
            <a:rPr lang="en-US" altLang="ko-KR" sz="2400" b="0" kern="1200" dirty="0" smtClean="0"/>
            <a:t>, </a:t>
          </a:r>
          <a:r>
            <a:rPr lang="ko-KR" altLang="en-US" sz="2400" b="0" kern="1200" dirty="0" smtClean="0"/>
            <a:t>건국대</a:t>
          </a:r>
          <a:r>
            <a:rPr lang="en-US" altLang="ko-KR" sz="2400" b="0" kern="1200" dirty="0" smtClean="0"/>
            <a:t>, </a:t>
          </a:r>
          <a:r>
            <a:rPr lang="ko-KR" altLang="en-US" sz="2400" b="0" kern="1200" dirty="0" smtClean="0"/>
            <a:t>동국대</a:t>
          </a:r>
          <a:r>
            <a:rPr lang="en-US" altLang="ko-KR" sz="2400" b="0" kern="1200" dirty="0" smtClean="0"/>
            <a:t>, </a:t>
          </a:r>
          <a:r>
            <a:rPr lang="ko-KR" altLang="en-US" sz="2400" b="0" kern="1200" dirty="0" smtClean="0"/>
            <a:t>숙명 여대</a:t>
          </a:r>
          <a:r>
            <a:rPr lang="en-US" altLang="ko-KR" sz="2400" b="0" kern="1200" dirty="0" smtClean="0"/>
            <a:t>, </a:t>
          </a:r>
          <a:r>
            <a:rPr lang="ko-KR" altLang="en-US" sz="2400" b="0" kern="1200" dirty="0" smtClean="0"/>
            <a:t>세종대 등</a:t>
          </a:r>
          <a:endParaRPr lang="ko-KR" altLang="en-US" sz="2400" b="0" kern="1200" dirty="0"/>
        </a:p>
        <a:p>
          <a:pPr marL="228600" lvl="1" indent="-228600" algn="l" defTabSz="10668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2400" b="1" kern="1200" dirty="0" smtClean="0">
              <a:solidFill>
                <a:srgbClr val="FF0000"/>
              </a:solidFill>
            </a:rPr>
            <a:t>3</a:t>
          </a:r>
          <a:r>
            <a:rPr lang="ko-KR" altLang="en-US" sz="2400" b="1" kern="1200" dirty="0" smtClean="0">
              <a:solidFill>
                <a:srgbClr val="FF0000"/>
              </a:solidFill>
            </a:rPr>
            <a:t>년 특례와 마찬가지로 필답고사 준비가 필요함</a:t>
          </a:r>
          <a:endParaRPr lang="ko-KR" altLang="en-US" sz="2400" b="1" kern="1200" dirty="0">
            <a:solidFill>
              <a:srgbClr val="FF0000"/>
            </a:solidFill>
          </a:endParaRPr>
        </a:p>
      </dsp:txBody>
      <dsp:txXfrm>
        <a:off x="0" y="291447"/>
        <a:ext cx="8229600" cy="4029032"/>
      </dsp:txXfrm>
    </dsp:sp>
    <dsp:sp modelId="{72F20CE0-3E7A-4808-AC7E-7936258FF56A}">
      <dsp:nvSpPr>
        <dsp:cNvPr id="0" name=""/>
        <dsp:cNvSpPr/>
      </dsp:nvSpPr>
      <dsp:spPr>
        <a:xfrm>
          <a:off x="226289" y="7"/>
          <a:ext cx="5760720" cy="70045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2400" b="1" kern="1200" dirty="0" smtClean="0"/>
            <a:t>12</a:t>
          </a:r>
          <a:r>
            <a:rPr lang="ko-KR" altLang="en-US" sz="2400" b="1" kern="1200" dirty="0" smtClean="0"/>
            <a:t>년 특례 대상자들의 입시 준비</a:t>
          </a:r>
          <a:endParaRPr lang="ko-KR" altLang="en-US" sz="2400" b="1" kern="1200" dirty="0"/>
        </a:p>
      </dsp:txBody>
      <dsp:txXfrm>
        <a:off x="260482" y="34200"/>
        <a:ext cx="5692334" cy="63206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A065B5-6F91-49F5-8FBA-11AA61E7E0A6}">
      <dsp:nvSpPr>
        <dsp:cNvPr id="0" name=""/>
        <dsp:cNvSpPr/>
      </dsp:nvSpPr>
      <dsp:spPr>
        <a:xfrm rot="16200000">
          <a:off x="-1483017" y="1487437"/>
          <a:ext cx="4525962" cy="1551086"/>
        </a:xfrm>
        <a:prstGeom prst="flowChartManualOperati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0" tIns="0" rIns="138938" bIns="0" numCol="1" spcCol="1270" anchor="ctr" anchorCtr="0">
          <a:noAutofit/>
        </a:bodyPr>
        <a:lstStyle/>
        <a:p>
          <a:pPr lvl="0" algn="ctr" defTabSz="9779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200" b="0" kern="120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자기 주도 학습 및 방과후  학습에  성실히  참여하기</a:t>
          </a:r>
          <a:endParaRPr lang="ko-KR" altLang="en-US" sz="2200" b="0" kern="1200" cap="none" spc="0" dirty="0">
            <a:ln w="18415" cmpd="sng">
              <a:solidFill>
                <a:srgbClr val="FFFFFF"/>
              </a:solidFill>
              <a:prstDash val="solid"/>
            </a:ln>
            <a:solidFill>
              <a:schemeClr val="bg1"/>
            </a:solidFill>
            <a:effectLst>
              <a:glow rad="63500">
                <a:schemeClr val="accent1">
                  <a:satMod val="175000"/>
                  <a:alpha val="40000"/>
                </a:schemeClr>
              </a:glow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sp:txBody>
      <dsp:txXfrm rot="5400000">
        <a:off x="4421" y="905191"/>
        <a:ext cx="1551086" cy="2715578"/>
      </dsp:txXfrm>
    </dsp:sp>
    <dsp:sp modelId="{4E97B3DB-44B3-428C-9EC6-2D98AD503686}">
      <dsp:nvSpPr>
        <dsp:cNvPr id="0" name=""/>
        <dsp:cNvSpPr/>
      </dsp:nvSpPr>
      <dsp:spPr>
        <a:xfrm rot="16200000">
          <a:off x="184400" y="1487437"/>
          <a:ext cx="4525962" cy="1551086"/>
        </a:xfrm>
        <a:prstGeom prst="flowChartManualOperation">
          <a:avLst/>
        </a:prstGeom>
        <a:solidFill>
          <a:schemeClr val="accent5">
            <a:hueOff val="3643264"/>
            <a:satOff val="238"/>
            <a:lumOff val="451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0" tIns="0" rIns="138938" bIns="0" numCol="1" spcCol="1270" anchor="ctr" anchorCtr="0">
          <a:noAutofit/>
        </a:bodyPr>
        <a:lstStyle/>
        <a:p>
          <a:pPr lvl="0" algn="ctr" defTabSz="9779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200" b="0" kern="120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배운 내용 철저히  복습하여 자기 것 만들기</a:t>
          </a:r>
          <a:endParaRPr lang="ko-KR" altLang="en-US" sz="2200" b="0" kern="1200" cap="none" spc="0" dirty="0">
            <a:ln w="18415" cmpd="sng">
              <a:solidFill>
                <a:srgbClr val="FFFFFF"/>
              </a:solidFill>
              <a:prstDash val="solid"/>
            </a:ln>
            <a:solidFill>
              <a:schemeClr val="bg1"/>
            </a:solidFill>
            <a:effectLst>
              <a:glow rad="63500">
                <a:schemeClr val="accent1">
                  <a:satMod val="175000"/>
                  <a:alpha val="40000"/>
                </a:schemeClr>
              </a:glow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sp:txBody>
      <dsp:txXfrm rot="5400000">
        <a:off x="1671838" y="905191"/>
        <a:ext cx="1551086" cy="2715578"/>
      </dsp:txXfrm>
    </dsp:sp>
    <dsp:sp modelId="{99B19B24-F1FA-4A70-8939-80ADDA39F8A4}">
      <dsp:nvSpPr>
        <dsp:cNvPr id="0" name=""/>
        <dsp:cNvSpPr/>
      </dsp:nvSpPr>
      <dsp:spPr>
        <a:xfrm rot="16200000">
          <a:off x="1851819" y="1487437"/>
          <a:ext cx="4525962" cy="1551086"/>
        </a:xfrm>
        <a:prstGeom prst="flowChartManualOperation">
          <a:avLst/>
        </a:prstGeom>
        <a:solidFill>
          <a:schemeClr val="accent5">
            <a:hueOff val="7286529"/>
            <a:satOff val="477"/>
            <a:lumOff val="902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0" tIns="0" rIns="138938" bIns="0" numCol="1" spcCol="1270" anchor="ctr" anchorCtr="0">
          <a:noAutofit/>
        </a:bodyPr>
        <a:lstStyle/>
        <a:p>
          <a:pPr lvl="0" algn="ctr" defTabSz="9779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200" b="0" kern="120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대학과  전공에  대해 미리 충분히  조사하여 정보 쌓기</a:t>
          </a:r>
          <a:endParaRPr lang="ko-KR" altLang="en-US" sz="2200" b="0" kern="1200" cap="none" spc="0" dirty="0">
            <a:ln w="18415" cmpd="sng">
              <a:solidFill>
                <a:srgbClr val="FFFFFF"/>
              </a:solidFill>
              <a:prstDash val="solid"/>
            </a:ln>
            <a:solidFill>
              <a:schemeClr val="bg1"/>
            </a:solidFill>
            <a:effectLst>
              <a:glow rad="63500">
                <a:schemeClr val="accent1">
                  <a:satMod val="175000"/>
                  <a:alpha val="40000"/>
                </a:schemeClr>
              </a:glow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sp:txBody>
      <dsp:txXfrm rot="5400000">
        <a:off x="3339257" y="905191"/>
        <a:ext cx="1551086" cy="2715578"/>
      </dsp:txXfrm>
    </dsp:sp>
    <dsp:sp modelId="{707B2757-C17D-45B6-BC02-75ED73557158}">
      <dsp:nvSpPr>
        <dsp:cNvPr id="0" name=""/>
        <dsp:cNvSpPr/>
      </dsp:nvSpPr>
      <dsp:spPr>
        <a:xfrm rot="16200000">
          <a:off x="3519237" y="1487437"/>
          <a:ext cx="4525962" cy="1551086"/>
        </a:xfrm>
        <a:prstGeom prst="flowChartManualOperation">
          <a:avLst/>
        </a:prstGeom>
        <a:solidFill>
          <a:schemeClr val="accent5">
            <a:hueOff val="10929793"/>
            <a:satOff val="715"/>
            <a:lumOff val="1353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0" tIns="0" rIns="138938" bIns="0" numCol="1" spcCol="1270" anchor="ctr" anchorCtr="0">
          <a:noAutofit/>
        </a:bodyPr>
        <a:lstStyle/>
        <a:p>
          <a:pPr lvl="0" algn="ctr" defTabSz="9779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200" b="0" kern="120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충분한  수면과  규칙적인 운동으로 체력 관리하기</a:t>
          </a:r>
          <a:endParaRPr lang="ko-KR" altLang="en-US" sz="2200" b="0" kern="1200" cap="none" spc="0" dirty="0">
            <a:ln w="18415" cmpd="sng">
              <a:solidFill>
                <a:srgbClr val="FFFFFF"/>
              </a:solidFill>
              <a:prstDash val="solid"/>
            </a:ln>
            <a:solidFill>
              <a:schemeClr val="bg1"/>
            </a:solidFill>
            <a:effectLst>
              <a:glow rad="63500">
                <a:schemeClr val="accent1">
                  <a:satMod val="175000"/>
                  <a:alpha val="40000"/>
                </a:schemeClr>
              </a:glow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sp:txBody>
      <dsp:txXfrm rot="5400000">
        <a:off x="5006675" y="905191"/>
        <a:ext cx="1551086" cy="2715578"/>
      </dsp:txXfrm>
    </dsp:sp>
    <dsp:sp modelId="{A65CD4D8-98C4-477A-A51D-7FC590D9C46B}">
      <dsp:nvSpPr>
        <dsp:cNvPr id="0" name=""/>
        <dsp:cNvSpPr/>
      </dsp:nvSpPr>
      <dsp:spPr>
        <a:xfrm rot="16200000">
          <a:off x="5186655" y="1487437"/>
          <a:ext cx="4525962" cy="1551086"/>
        </a:xfrm>
        <a:prstGeom prst="flowChartManualOperation">
          <a:avLst/>
        </a:prstGeom>
        <a:solidFill>
          <a:schemeClr val="accent5">
            <a:hueOff val="14573058"/>
            <a:satOff val="953"/>
            <a:lumOff val="1804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0" tIns="0" rIns="138938" bIns="0" numCol="1" spcCol="1270" anchor="ctr" anchorCtr="0">
          <a:noAutofit/>
        </a:bodyPr>
        <a:lstStyle/>
        <a:p>
          <a:pPr lvl="0" algn="ctr" defTabSz="9779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200" b="0" kern="120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긍정적인 마음으로 매사에  최선을  다하기</a:t>
          </a:r>
          <a:endParaRPr lang="ko-KR" altLang="en-US" sz="2200" b="0" kern="1200" cap="none" spc="0" dirty="0">
            <a:ln w="18415" cmpd="sng">
              <a:solidFill>
                <a:srgbClr val="FFFFFF"/>
              </a:solidFill>
              <a:prstDash val="solid"/>
            </a:ln>
            <a:solidFill>
              <a:schemeClr val="bg1"/>
            </a:solidFill>
            <a:effectLst>
              <a:glow rad="63500">
                <a:schemeClr val="accent1">
                  <a:satMod val="175000"/>
                  <a:alpha val="40000"/>
                </a:schemeClr>
              </a:glow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sp:txBody>
      <dsp:txXfrm rot="5400000">
        <a:off x="6674093" y="905191"/>
        <a:ext cx="1551086" cy="271557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7C33E3-5B34-4B64-A109-7333EA5FD91C}">
      <dsp:nvSpPr>
        <dsp:cNvPr id="0" name=""/>
        <dsp:cNvSpPr/>
      </dsp:nvSpPr>
      <dsp:spPr>
        <a:xfrm rot="5400000">
          <a:off x="5160327" y="-2086456"/>
          <a:ext cx="871601" cy="5266944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2400" u="sng" kern="1200" dirty="0" smtClean="0">
              <a:uFillTx/>
              <a:hlinkClick xmlns:r="http://schemas.openxmlformats.org/officeDocument/2006/relationships" r:id="rId1"/>
            </a:rPr>
            <a:t>http://suzhouks.kr/</a:t>
          </a:r>
          <a:endParaRPr lang="ko-KR" altLang="en-US" sz="2400" b="1" kern="1200" cap="none" spc="0" dirty="0">
            <a:ln w="12700">
              <a:prstDash val="solid"/>
            </a:ln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  <a:p>
          <a:pPr marL="228600" lvl="1" indent="-228600" algn="l" defTabSz="10668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2400" b="1" kern="1200" cap="none" spc="0" dirty="0" smtClean="0">
              <a:ln w="12700"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rPr>
            <a:t> </a:t>
          </a:r>
          <a:r>
            <a:rPr lang="ko-KR" altLang="en-US" sz="2400" b="1" kern="1200" cap="none" spc="0" dirty="0" smtClean="0">
              <a:ln w="12700"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rPr>
            <a:t>진학진로 방 이용</a:t>
          </a:r>
          <a:endParaRPr lang="ko-KR" altLang="en-US" sz="2400" b="1" kern="1200" cap="none" spc="0" dirty="0">
            <a:ln w="12700">
              <a:prstDash val="solid"/>
            </a:ln>
            <a:solidFill>
              <a:srgbClr val="FF0000"/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sp:txBody>
      <dsp:txXfrm rot="-5400000">
        <a:off x="2962656" y="153763"/>
        <a:ext cx="5224396" cy="786505"/>
      </dsp:txXfrm>
    </dsp:sp>
    <dsp:sp modelId="{41B08021-34F2-41AE-AF1C-B3D9749C5509}">
      <dsp:nvSpPr>
        <dsp:cNvPr id="0" name=""/>
        <dsp:cNvSpPr/>
      </dsp:nvSpPr>
      <dsp:spPr>
        <a:xfrm>
          <a:off x="0" y="2265"/>
          <a:ext cx="2962656" cy="1089501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400" kern="1200" dirty="0" smtClean="0"/>
            <a:t>본교 홈페이지</a:t>
          </a:r>
          <a:endParaRPr lang="en-US" altLang="ko-KR" sz="2400" kern="1200" dirty="0" smtClean="0"/>
        </a:p>
        <a:p>
          <a:pPr lvl="0" algn="ctr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400" kern="1200" dirty="0" smtClean="0"/>
            <a:t>특례 </a:t>
          </a:r>
          <a:r>
            <a:rPr lang="ko-KR" altLang="en-US" sz="2400" kern="1200" dirty="0" err="1" smtClean="0"/>
            <a:t>입시방</a:t>
          </a:r>
          <a:endParaRPr lang="ko-KR" altLang="en-US" sz="2400" b="1" kern="1200" cap="none" spc="0" dirty="0">
            <a:ln w="12700">
              <a:prstDash val="solid"/>
            </a:ln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sp:txBody>
      <dsp:txXfrm>
        <a:off x="53185" y="55450"/>
        <a:ext cx="2856286" cy="983131"/>
      </dsp:txXfrm>
    </dsp:sp>
    <dsp:sp modelId="{6EE61812-AF63-45AF-A92C-F7AD11CBE871}">
      <dsp:nvSpPr>
        <dsp:cNvPr id="0" name=""/>
        <dsp:cNvSpPr/>
      </dsp:nvSpPr>
      <dsp:spPr>
        <a:xfrm rot="5400000">
          <a:off x="5160327" y="-942479"/>
          <a:ext cx="871601" cy="5266944"/>
        </a:xfrm>
        <a:prstGeom prst="round2SameRect">
          <a:avLst/>
        </a:prstGeom>
        <a:solidFill>
          <a:schemeClr val="accent5">
            <a:tint val="40000"/>
            <a:alpha val="90000"/>
            <a:hueOff val="4987472"/>
            <a:satOff val="529"/>
            <a:lumOff val="862"/>
            <a:alphaOff val="0"/>
          </a:schemeClr>
        </a:solidFill>
        <a:ln w="31750" cap="flat" cmpd="sng" algn="ctr">
          <a:solidFill>
            <a:schemeClr val="accent5">
              <a:tint val="40000"/>
              <a:alpha val="90000"/>
              <a:hueOff val="4987472"/>
              <a:satOff val="529"/>
              <a:lumOff val="86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u="sng" kern="1200" dirty="0" smtClean="0">
              <a:uFillTx/>
              <a:hlinkClick xmlns:r="http://schemas.openxmlformats.org/officeDocument/2006/relationships" r:id="rId2"/>
            </a:rPr>
            <a:t>http://univ.kcue.or.kr/</a:t>
          </a:r>
          <a:endParaRPr lang="ko-KR" altLang="en-US" sz="2400" b="1" kern="1200" cap="none" spc="0" dirty="0">
            <a:ln w="12700">
              <a:prstDash val="solid"/>
            </a:ln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sp:txBody>
      <dsp:txXfrm rot="-5400000">
        <a:off x="2962656" y="1297740"/>
        <a:ext cx="5224396" cy="786505"/>
      </dsp:txXfrm>
    </dsp:sp>
    <dsp:sp modelId="{2C3FD4E3-53DF-40BA-AD96-398CE69E464C}">
      <dsp:nvSpPr>
        <dsp:cNvPr id="0" name=""/>
        <dsp:cNvSpPr/>
      </dsp:nvSpPr>
      <dsp:spPr>
        <a:xfrm>
          <a:off x="0" y="1146241"/>
          <a:ext cx="2962656" cy="1089501"/>
        </a:xfrm>
        <a:prstGeom prst="roundRect">
          <a:avLst/>
        </a:prstGeom>
        <a:solidFill>
          <a:schemeClr val="accent5">
            <a:hueOff val="4857686"/>
            <a:satOff val="318"/>
            <a:lumOff val="6013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400" kern="1200" dirty="0" smtClean="0">
              <a:solidFill>
                <a:srgbClr val="002060"/>
              </a:solidFill>
            </a:rPr>
            <a:t>대학입학정보 </a:t>
          </a:r>
          <a:endParaRPr lang="en-US" altLang="ko-KR" sz="2400" kern="1200" dirty="0" smtClean="0">
            <a:solidFill>
              <a:srgbClr val="002060"/>
            </a:solidFill>
          </a:endParaRPr>
        </a:p>
        <a:p>
          <a:pPr lvl="0" algn="ctr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400" kern="1200" dirty="0" smtClean="0">
              <a:solidFill>
                <a:srgbClr val="002060"/>
              </a:solidFill>
            </a:rPr>
            <a:t>포털 사이트</a:t>
          </a:r>
          <a:endParaRPr lang="ko-KR" altLang="en-US" sz="2400" b="1" kern="1200" cap="none" spc="0" dirty="0">
            <a:ln w="12700">
              <a:prstDash val="solid"/>
            </a:ln>
            <a:solidFill>
              <a:srgbClr val="002060"/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sp:txBody>
      <dsp:txXfrm>
        <a:off x="53185" y="1199426"/>
        <a:ext cx="2856286" cy="983131"/>
      </dsp:txXfrm>
    </dsp:sp>
    <dsp:sp modelId="{6F25C4E9-8527-4492-9E06-BE2AEA4D51B5}">
      <dsp:nvSpPr>
        <dsp:cNvPr id="0" name=""/>
        <dsp:cNvSpPr/>
      </dsp:nvSpPr>
      <dsp:spPr>
        <a:xfrm rot="5400000">
          <a:off x="5160327" y="201497"/>
          <a:ext cx="871601" cy="5266944"/>
        </a:xfrm>
        <a:prstGeom prst="round2SameRect">
          <a:avLst/>
        </a:prstGeom>
        <a:solidFill>
          <a:schemeClr val="accent5">
            <a:tint val="40000"/>
            <a:alpha val="90000"/>
            <a:hueOff val="9974944"/>
            <a:satOff val="1058"/>
            <a:lumOff val="1725"/>
            <a:alphaOff val="0"/>
          </a:schemeClr>
        </a:solidFill>
        <a:ln w="31750" cap="flat" cmpd="sng" algn="ctr">
          <a:solidFill>
            <a:schemeClr val="accent5">
              <a:tint val="40000"/>
              <a:alpha val="90000"/>
              <a:hueOff val="9974944"/>
              <a:satOff val="1058"/>
              <a:lumOff val="172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u="sng" kern="1200" dirty="0" smtClean="0">
              <a:uFillTx/>
              <a:hlinkClick xmlns:r="http://schemas.openxmlformats.org/officeDocument/2006/relationships" r:id="rId3"/>
            </a:rPr>
            <a:t>http://www.work.go.kr/jobMain.do</a:t>
          </a:r>
          <a:endParaRPr lang="ko-KR" altLang="en-US" sz="2400" b="1" kern="1200" cap="none" spc="0" dirty="0">
            <a:ln w="12700">
              <a:prstDash val="solid"/>
            </a:ln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sp:txBody>
      <dsp:txXfrm rot="-5400000">
        <a:off x="2962656" y="2441716"/>
        <a:ext cx="5224396" cy="786505"/>
      </dsp:txXfrm>
    </dsp:sp>
    <dsp:sp modelId="{AF7B16AF-35E6-48A5-850D-667E1AEB971C}">
      <dsp:nvSpPr>
        <dsp:cNvPr id="0" name=""/>
        <dsp:cNvSpPr/>
      </dsp:nvSpPr>
      <dsp:spPr>
        <a:xfrm>
          <a:off x="0" y="2290218"/>
          <a:ext cx="2962656" cy="1089501"/>
        </a:xfrm>
        <a:prstGeom prst="roundRect">
          <a:avLst/>
        </a:prstGeom>
        <a:solidFill>
          <a:schemeClr val="accent5">
            <a:hueOff val="9715372"/>
            <a:satOff val="635"/>
            <a:lumOff val="12027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rgbClr val="002060"/>
              </a:solidFill>
            </a:rPr>
            <a:t>WORKNET</a:t>
          </a:r>
        </a:p>
        <a:p>
          <a:pPr lvl="0" algn="ctr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400" kern="1200" dirty="0" smtClean="0">
              <a:solidFill>
                <a:srgbClr val="002060"/>
              </a:solidFill>
            </a:rPr>
            <a:t>직업 진로</a:t>
          </a:r>
          <a:endParaRPr lang="ko-KR" altLang="en-US" sz="2400" b="1" kern="1200" cap="none" spc="0" dirty="0">
            <a:ln w="12700">
              <a:prstDash val="solid"/>
            </a:ln>
            <a:solidFill>
              <a:srgbClr val="002060"/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sp:txBody>
      <dsp:txXfrm>
        <a:off x="53185" y="2343403"/>
        <a:ext cx="2856286" cy="983131"/>
      </dsp:txXfrm>
    </dsp:sp>
    <dsp:sp modelId="{8F43056C-0EB8-4E09-8A2D-D934CECB5BCC}">
      <dsp:nvSpPr>
        <dsp:cNvPr id="0" name=""/>
        <dsp:cNvSpPr/>
      </dsp:nvSpPr>
      <dsp:spPr>
        <a:xfrm rot="5400000">
          <a:off x="5160327" y="1345474"/>
          <a:ext cx="871601" cy="5266944"/>
        </a:xfrm>
        <a:prstGeom prst="round2SameRect">
          <a:avLst/>
        </a:prstGeom>
        <a:solidFill>
          <a:schemeClr val="accent5">
            <a:tint val="40000"/>
            <a:alpha val="90000"/>
            <a:hueOff val="14962416"/>
            <a:satOff val="1587"/>
            <a:lumOff val="2587"/>
            <a:alphaOff val="0"/>
          </a:schemeClr>
        </a:solidFill>
        <a:ln w="31750" cap="flat" cmpd="sng" algn="ctr">
          <a:solidFill>
            <a:schemeClr val="accent5">
              <a:tint val="40000"/>
              <a:alpha val="90000"/>
              <a:hueOff val="14962416"/>
              <a:satOff val="1587"/>
              <a:lumOff val="258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en-US" sz="2400" b="0" kern="1200" cap="none" spc="0" dirty="0" smtClean="0">
              <a:ln w="12700"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hlinkClick xmlns:r="http://schemas.openxmlformats.org/officeDocument/2006/relationships" r:id="rId4"/>
            </a:rPr>
            <a:t>http://www.jinhak.or.kr/cds/CDSIntro.do?lNum=2&amp;mNum=1&amp;sNum=1</a:t>
          </a:r>
          <a:endParaRPr lang="ko-KR" altLang="en-US" sz="2400" b="0" kern="1200" cap="none" spc="0" dirty="0">
            <a:ln w="12700">
              <a:prstDash val="solid"/>
            </a:ln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sp:txBody>
      <dsp:txXfrm rot="-5400000">
        <a:off x="2962656" y="3585693"/>
        <a:ext cx="5224396" cy="786505"/>
      </dsp:txXfrm>
    </dsp:sp>
    <dsp:sp modelId="{3A73087E-9BE6-4ECD-9FE6-7DF4745CA365}">
      <dsp:nvSpPr>
        <dsp:cNvPr id="0" name=""/>
        <dsp:cNvSpPr/>
      </dsp:nvSpPr>
      <dsp:spPr>
        <a:xfrm>
          <a:off x="0" y="3434195"/>
          <a:ext cx="2962656" cy="1089501"/>
        </a:xfrm>
        <a:prstGeom prst="roundRect">
          <a:avLst/>
        </a:prstGeom>
        <a:solidFill>
          <a:schemeClr val="accent5">
            <a:hueOff val="14573058"/>
            <a:satOff val="953"/>
            <a:lumOff val="1804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400" b="1" kern="1200" cap="none" spc="0" dirty="0" smtClean="0">
              <a:ln w="12700"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rPr>
            <a:t>서울진로진학 </a:t>
          </a:r>
          <a:endParaRPr lang="en-US" altLang="ko-KR" sz="2400" b="1" kern="1200" cap="none" spc="0" dirty="0" smtClean="0">
            <a:ln w="12700">
              <a:prstDash val="solid"/>
            </a:ln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  <a:p>
          <a:pPr lvl="0" algn="ctr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400" b="1" kern="1200" cap="none" spc="0" dirty="0" smtClean="0">
              <a:ln w="12700"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rPr>
            <a:t>정보센터</a:t>
          </a:r>
          <a:endParaRPr lang="ko-KR" altLang="en-US" sz="2400" b="1" kern="1200" cap="none" spc="0" dirty="0">
            <a:ln w="12700">
              <a:prstDash val="solid"/>
            </a:ln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sp:txBody>
      <dsp:txXfrm>
        <a:off x="53185" y="3487380"/>
        <a:ext cx="2856286" cy="98313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22FAFC-EB74-4E9A-B535-A7D1ACBE0C8B}">
      <dsp:nvSpPr>
        <dsp:cNvPr id="0" name=""/>
        <dsp:cNvSpPr/>
      </dsp:nvSpPr>
      <dsp:spPr>
        <a:xfrm rot="5400000">
          <a:off x="5160327" y="-2086456"/>
          <a:ext cx="871601" cy="5266944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u="sng" kern="1200" dirty="0" smtClean="0">
              <a:uFillTx/>
              <a:hlinkClick xmlns:r="http://schemas.openxmlformats.org/officeDocument/2006/relationships" r:id="rId1"/>
            </a:rPr>
            <a:t>http://home.ebs.co.kr/jisike/replayDayList</a:t>
          </a:r>
          <a:endParaRPr lang="ko-KR" altLang="en-US" sz="2400" b="1" kern="1200" cap="none" spc="0" dirty="0">
            <a:ln w="12700">
              <a:prstDash val="solid"/>
            </a:ln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sp:txBody>
      <dsp:txXfrm rot="-5400000">
        <a:off x="2962656" y="153763"/>
        <a:ext cx="5224396" cy="786505"/>
      </dsp:txXfrm>
    </dsp:sp>
    <dsp:sp modelId="{6A41FC48-7A2F-4BFB-81F2-F69DD71519B4}">
      <dsp:nvSpPr>
        <dsp:cNvPr id="0" name=""/>
        <dsp:cNvSpPr/>
      </dsp:nvSpPr>
      <dsp:spPr>
        <a:xfrm>
          <a:off x="0" y="2265"/>
          <a:ext cx="2962656" cy="1089501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400" kern="1200" dirty="0" smtClean="0"/>
            <a:t>지식채널</a:t>
          </a:r>
          <a:r>
            <a:rPr lang="en-US" sz="2400" kern="1200" dirty="0" smtClean="0"/>
            <a:t>e</a:t>
          </a:r>
          <a:endParaRPr lang="ko-KR" altLang="en-US" sz="2400" b="1" kern="1200" cap="none" spc="0" dirty="0">
            <a:ln w="12700">
              <a:prstDash val="solid"/>
            </a:ln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sp:txBody>
      <dsp:txXfrm>
        <a:off x="53185" y="55450"/>
        <a:ext cx="2856286" cy="983131"/>
      </dsp:txXfrm>
    </dsp:sp>
    <dsp:sp modelId="{9D406EC3-6ADB-426F-BE49-1FFECEEA713C}">
      <dsp:nvSpPr>
        <dsp:cNvPr id="0" name=""/>
        <dsp:cNvSpPr/>
      </dsp:nvSpPr>
      <dsp:spPr>
        <a:xfrm rot="5400000">
          <a:off x="5160327" y="-942479"/>
          <a:ext cx="871601" cy="5266944"/>
        </a:xfrm>
        <a:prstGeom prst="round2SameRect">
          <a:avLst/>
        </a:prstGeom>
        <a:solidFill>
          <a:schemeClr val="accent5">
            <a:tint val="40000"/>
            <a:alpha val="90000"/>
            <a:hueOff val="4987472"/>
            <a:satOff val="529"/>
            <a:lumOff val="862"/>
            <a:alphaOff val="0"/>
          </a:schemeClr>
        </a:solidFill>
        <a:ln w="31750" cap="flat" cmpd="sng" algn="ctr">
          <a:solidFill>
            <a:schemeClr val="accent5">
              <a:tint val="40000"/>
              <a:alpha val="90000"/>
              <a:hueOff val="4987472"/>
              <a:satOff val="529"/>
              <a:lumOff val="86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u="sng" kern="1200" dirty="0" smtClean="0">
              <a:uFillTx/>
              <a:hlinkClick xmlns:r="http://schemas.openxmlformats.org/officeDocument/2006/relationships" r:id="rId2"/>
            </a:rPr>
            <a:t>http://home.ebs.co.kr/historye/main</a:t>
          </a:r>
          <a:endParaRPr lang="ko-KR" altLang="en-US" sz="2400" b="1" kern="1200" cap="none" spc="0" dirty="0">
            <a:ln w="12700">
              <a:prstDash val="solid"/>
            </a:ln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sp:txBody>
      <dsp:txXfrm rot="-5400000">
        <a:off x="2962656" y="1297740"/>
        <a:ext cx="5224396" cy="786505"/>
      </dsp:txXfrm>
    </dsp:sp>
    <dsp:sp modelId="{26277317-ACD2-439A-B635-65BBAC2A91D5}">
      <dsp:nvSpPr>
        <dsp:cNvPr id="0" name=""/>
        <dsp:cNvSpPr/>
      </dsp:nvSpPr>
      <dsp:spPr>
        <a:xfrm>
          <a:off x="0" y="1146241"/>
          <a:ext cx="2962656" cy="1089501"/>
        </a:xfrm>
        <a:prstGeom prst="roundRect">
          <a:avLst/>
        </a:prstGeom>
        <a:solidFill>
          <a:schemeClr val="accent5">
            <a:hueOff val="4857686"/>
            <a:satOff val="318"/>
            <a:lumOff val="6013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400" kern="1200" dirty="0" smtClean="0">
              <a:solidFill>
                <a:srgbClr val="002060"/>
              </a:solidFill>
            </a:rPr>
            <a:t>역사채널</a:t>
          </a:r>
          <a:r>
            <a:rPr lang="en-US" sz="2400" kern="1200" dirty="0" smtClean="0">
              <a:solidFill>
                <a:srgbClr val="002060"/>
              </a:solidFill>
            </a:rPr>
            <a:t>e</a:t>
          </a:r>
          <a:endParaRPr lang="ko-KR" altLang="en-US" sz="2400" b="1" kern="1200" cap="none" spc="0" dirty="0">
            <a:ln w="12700">
              <a:prstDash val="solid"/>
            </a:ln>
            <a:solidFill>
              <a:srgbClr val="002060"/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sp:txBody>
      <dsp:txXfrm>
        <a:off x="53185" y="1199426"/>
        <a:ext cx="2856286" cy="983131"/>
      </dsp:txXfrm>
    </dsp:sp>
    <dsp:sp modelId="{2975C212-FA64-4AFD-B8D7-D91853DD57FF}">
      <dsp:nvSpPr>
        <dsp:cNvPr id="0" name=""/>
        <dsp:cNvSpPr/>
      </dsp:nvSpPr>
      <dsp:spPr>
        <a:xfrm rot="5400000">
          <a:off x="5160327" y="201497"/>
          <a:ext cx="871601" cy="5266944"/>
        </a:xfrm>
        <a:prstGeom prst="round2SameRect">
          <a:avLst/>
        </a:prstGeom>
        <a:solidFill>
          <a:schemeClr val="accent5">
            <a:tint val="40000"/>
            <a:alpha val="90000"/>
            <a:hueOff val="9974944"/>
            <a:satOff val="1058"/>
            <a:lumOff val="1725"/>
            <a:alphaOff val="0"/>
          </a:schemeClr>
        </a:solidFill>
        <a:ln w="31750" cap="flat" cmpd="sng" algn="ctr">
          <a:solidFill>
            <a:schemeClr val="accent5">
              <a:tint val="40000"/>
              <a:alpha val="90000"/>
              <a:hueOff val="9974944"/>
              <a:satOff val="1058"/>
              <a:lumOff val="172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u="sng" kern="1200" dirty="0" smtClean="0">
              <a:uFillTx/>
              <a:hlinkClick xmlns:r="http://schemas.openxmlformats.org/officeDocument/2006/relationships" r:id="rId3"/>
            </a:rPr>
            <a:t>http://news.khan.co.kr/kh_news/khan_serial_list.html?s_code=ao153</a:t>
          </a:r>
          <a:endParaRPr lang="ko-KR" altLang="en-US" sz="2400" b="1" kern="1200" cap="none" spc="0" dirty="0">
            <a:ln w="12700">
              <a:prstDash val="solid"/>
            </a:ln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sp:txBody>
      <dsp:txXfrm rot="-5400000">
        <a:off x="2962656" y="2441716"/>
        <a:ext cx="5224396" cy="786505"/>
      </dsp:txXfrm>
    </dsp:sp>
    <dsp:sp modelId="{F0101D1B-1CBE-4996-A6BB-F3C1586C8D61}">
      <dsp:nvSpPr>
        <dsp:cNvPr id="0" name=""/>
        <dsp:cNvSpPr/>
      </dsp:nvSpPr>
      <dsp:spPr>
        <a:xfrm>
          <a:off x="0" y="2290218"/>
          <a:ext cx="2962656" cy="1089501"/>
        </a:xfrm>
        <a:prstGeom prst="roundRect">
          <a:avLst/>
        </a:prstGeom>
        <a:solidFill>
          <a:schemeClr val="accent5">
            <a:hueOff val="9715372"/>
            <a:satOff val="635"/>
            <a:lumOff val="12027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400" kern="1200" dirty="0" smtClean="0">
              <a:solidFill>
                <a:srgbClr val="002060"/>
              </a:solidFill>
            </a:rPr>
            <a:t>경향신문 논쟁기사</a:t>
          </a:r>
          <a:endParaRPr lang="ko-KR" altLang="en-US" sz="2400" b="1" kern="1200" cap="none" spc="0" dirty="0">
            <a:ln w="12700">
              <a:prstDash val="solid"/>
            </a:ln>
            <a:solidFill>
              <a:srgbClr val="002060"/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sp:txBody>
      <dsp:txXfrm>
        <a:off x="53185" y="2343403"/>
        <a:ext cx="2856286" cy="983131"/>
      </dsp:txXfrm>
    </dsp:sp>
    <dsp:sp modelId="{1D3A9D6C-ECF9-424E-8851-949340D496A3}">
      <dsp:nvSpPr>
        <dsp:cNvPr id="0" name=""/>
        <dsp:cNvSpPr/>
      </dsp:nvSpPr>
      <dsp:spPr>
        <a:xfrm rot="5400000">
          <a:off x="5160327" y="1345474"/>
          <a:ext cx="871601" cy="5266944"/>
        </a:xfrm>
        <a:prstGeom prst="round2SameRect">
          <a:avLst/>
        </a:prstGeom>
        <a:solidFill>
          <a:schemeClr val="accent5">
            <a:tint val="40000"/>
            <a:alpha val="90000"/>
            <a:hueOff val="14962416"/>
            <a:satOff val="1587"/>
            <a:lumOff val="2587"/>
            <a:alphaOff val="0"/>
          </a:schemeClr>
        </a:solidFill>
        <a:ln w="31750" cap="flat" cmpd="sng" algn="ctr">
          <a:solidFill>
            <a:schemeClr val="accent5">
              <a:tint val="40000"/>
              <a:alpha val="90000"/>
              <a:hueOff val="14962416"/>
              <a:satOff val="1587"/>
              <a:lumOff val="258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u="sng" kern="1200" dirty="0" smtClean="0">
              <a:uFillTx/>
              <a:hlinkClick xmlns:r="http://schemas.openxmlformats.org/officeDocument/2006/relationships" r:id="rId4"/>
            </a:rPr>
            <a:t>http://article.joins.com/issue/issue.asp?sid=6602&amp;cloc=joongang|article|related_issue</a:t>
          </a:r>
          <a:endParaRPr lang="ko-KR" altLang="en-US" sz="2400" b="1" kern="1200" cap="none" spc="0" dirty="0">
            <a:ln w="12700">
              <a:prstDash val="solid"/>
            </a:ln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sp:txBody>
      <dsp:txXfrm rot="-5400000">
        <a:off x="2962656" y="3585693"/>
        <a:ext cx="5224396" cy="786505"/>
      </dsp:txXfrm>
    </dsp:sp>
    <dsp:sp modelId="{394629E5-2A51-48CC-B5B2-8777FCC4C9CA}">
      <dsp:nvSpPr>
        <dsp:cNvPr id="0" name=""/>
        <dsp:cNvSpPr/>
      </dsp:nvSpPr>
      <dsp:spPr>
        <a:xfrm>
          <a:off x="0" y="3434195"/>
          <a:ext cx="2962656" cy="1089501"/>
        </a:xfrm>
        <a:prstGeom prst="roundRect">
          <a:avLst/>
        </a:prstGeom>
        <a:solidFill>
          <a:schemeClr val="accent5">
            <a:hueOff val="14573058"/>
            <a:satOff val="953"/>
            <a:lumOff val="1804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400" kern="1200" dirty="0" smtClean="0">
              <a:solidFill>
                <a:srgbClr val="002060"/>
              </a:solidFill>
            </a:rPr>
            <a:t>중앙일보 논쟁기사</a:t>
          </a:r>
          <a:endParaRPr lang="ko-KR" altLang="en-US" sz="2400" b="1" kern="1200" cap="none" spc="0" dirty="0">
            <a:ln w="12700">
              <a:prstDash val="solid"/>
            </a:ln>
            <a:solidFill>
              <a:srgbClr val="002060"/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sp:txBody>
      <dsp:txXfrm>
        <a:off x="53185" y="3487380"/>
        <a:ext cx="2856286" cy="9831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0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15374" y="0"/>
            <a:ext cx="2918830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5FF850-41D4-4821-B169-988D4BF1BC1F}" type="datetimeFigureOut">
              <a:rPr lang="ko-KR" altLang="en-US" smtClean="0"/>
              <a:t>2016-03-18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371285"/>
            <a:ext cx="2918830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15374" y="9371285"/>
            <a:ext cx="2918830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DC96FB-CD7A-42F1-856F-A0FD087F308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617327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136" cy="4937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6023" y="0"/>
            <a:ext cx="2918136" cy="4937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6B05F9-9E0A-4DAA-9239-7B67D63664B6}" type="datetimeFigureOut">
              <a:rPr lang="ko-KR" altLang="en-US" smtClean="0"/>
              <a:t>2016-03-18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6988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3416" y="4687052"/>
            <a:ext cx="5388931" cy="443936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70947"/>
            <a:ext cx="2918136" cy="49378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6023" y="9370947"/>
            <a:ext cx="2918136" cy="49378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23238B-3BED-4C9D-98CA-11C6288805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911457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gray">
          <a:xfrm>
            <a:off x="-1" y="1335025"/>
            <a:ext cx="9147403" cy="4084204"/>
          </a:xfrm>
          <a:custGeom>
            <a:avLst/>
            <a:gdLst>
              <a:gd name="connsiteX0" fmla="*/ 0 w 9153144"/>
              <a:gd name="connsiteY0" fmla="*/ 265176 h 3200400"/>
              <a:gd name="connsiteX1" fmla="*/ 2651760 w 9153144"/>
              <a:gd name="connsiteY1" fmla="*/ 0 h 3200400"/>
              <a:gd name="connsiteX2" fmla="*/ 6986016 w 9153144"/>
              <a:gd name="connsiteY2" fmla="*/ 758952 h 3200400"/>
              <a:gd name="connsiteX3" fmla="*/ 9153144 w 9153144"/>
              <a:gd name="connsiteY3" fmla="*/ 237744 h 3200400"/>
              <a:gd name="connsiteX4" fmla="*/ 9144000 w 9153144"/>
              <a:gd name="connsiteY4" fmla="*/ 2816352 h 3200400"/>
              <a:gd name="connsiteX5" fmla="*/ 6986016 w 9153144"/>
              <a:gd name="connsiteY5" fmla="*/ 3200400 h 3200400"/>
              <a:gd name="connsiteX6" fmla="*/ 3081528 w 9153144"/>
              <a:gd name="connsiteY6" fmla="*/ 2441448 h 3200400"/>
              <a:gd name="connsiteX7" fmla="*/ 9144 w 9153144"/>
              <a:gd name="connsiteY7" fmla="*/ 3090672 h 3200400"/>
              <a:gd name="connsiteX8" fmla="*/ 0 w 9153144"/>
              <a:gd name="connsiteY8" fmla="*/ 265176 h 3200400"/>
              <a:gd name="connsiteX0" fmla="*/ 0 w 9153144"/>
              <a:gd name="connsiteY0" fmla="*/ 515112 h 3450336"/>
              <a:gd name="connsiteX1" fmla="*/ 2651760 w 9153144"/>
              <a:gd name="connsiteY1" fmla="*/ 249936 h 3450336"/>
              <a:gd name="connsiteX2" fmla="*/ 6986016 w 9153144"/>
              <a:gd name="connsiteY2" fmla="*/ 1008888 h 3450336"/>
              <a:gd name="connsiteX3" fmla="*/ 9153144 w 9153144"/>
              <a:gd name="connsiteY3" fmla="*/ 487680 h 3450336"/>
              <a:gd name="connsiteX4" fmla="*/ 9144000 w 9153144"/>
              <a:gd name="connsiteY4" fmla="*/ 3066288 h 3450336"/>
              <a:gd name="connsiteX5" fmla="*/ 6986016 w 9153144"/>
              <a:gd name="connsiteY5" fmla="*/ 3450336 h 3450336"/>
              <a:gd name="connsiteX6" fmla="*/ 3081528 w 9153144"/>
              <a:gd name="connsiteY6" fmla="*/ 2691384 h 3450336"/>
              <a:gd name="connsiteX7" fmla="*/ 9144 w 9153144"/>
              <a:gd name="connsiteY7" fmla="*/ 3340608 h 3450336"/>
              <a:gd name="connsiteX8" fmla="*/ 0 w 9153144"/>
              <a:gd name="connsiteY8" fmla="*/ 515112 h 3450336"/>
              <a:gd name="connsiteX0" fmla="*/ 0 w 9153144"/>
              <a:gd name="connsiteY0" fmla="*/ 515112 h 3450336"/>
              <a:gd name="connsiteX1" fmla="*/ 2651760 w 9153144"/>
              <a:gd name="connsiteY1" fmla="*/ 249936 h 3450336"/>
              <a:gd name="connsiteX2" fmla="*/ 6986016 w 9153144"/>
              <a:gd name="connsiteY2" fmla="*/ 1008888 h 3450336"/>
              <a:gd name="connsiteX3" fmla="*/ 9153144 w 9153144"/>
              <a:gd name="connsiteY3" fmla="*/ 487680 h 3450336"/>
              <a:gd name="connsiteX4" fmla="*/ 9144000 w 9153144"/>
              <a:gd name="connsiteY4" fmla="*/ 3066288 h 3450336"/>
              <a:gd name="connsiteX5" fmla="*/ 6986016 w 9153144"/>
              <a:gd name="connsiteY5" fmla="*/ 3450336 h 3450336"/>
              <a:gd name="connsiteX6" fmla="*/ 3081528 w 9153144"/>
              <a:gd name="connsiteY6" fmla="*/ 2691384 h 3450336"/>
              <a:gd name="connsiteX7" fmla="*/ 9144 w 9153144"/>
              <a:gd name="connsiteY7" fmla="*/ 3340608 h 3450336"/>
              <a:gd name="connsiteX8" fmla="*/ 0 w 9153144"/>
              <a:gd name="connsiteY8" fmla="*/ 515112 h 3450336"/>
              <a:gd name="connsiteX0" fmla="*/ 0 w 9153144"/>
              <a:gd name="connsiteY0" fmla="*/ 515112 h 3560064"/>
              <a:gd name="connsiteX1" fmla="*/ 2651760 w 9153144"/>
              <a:gd name="connsiteY1" fmla="*/ 249936 h 3560064"/>
              <a:gd name="connsiteX2" fmla="*/ 6986016 w 9153144"/>
              <a:gd name="connsiteY2" fmla="*/ 1008888 h 3560064"/>
              <a:gd name="connsiteX3" fmla="*/ 9153144 w 9153144"/>
              <a:gd name="connsiteY3" fmla="*/ 487680 h 3560064"/>
              <a:gd name="connsiteX4" fmla="*/ 9144000 w 9153144"/>
              <a:gd name="connsiteY4" fmla="*/ 3066288 h 3560064"/>
              <a:gd name="connsiteX5" fmla="*/ 6986016 w 9153144"/>
              <a:gd name="connsiteY5" fmla="*/ 3450336 h 3560064"/>
              <a:gd name="connsiteX6" fmla="*/ 3081528 w 9153144"/>
              <a:gd name="connsiteY6" fmla="*/ 2691384 h 3560064"/>
              <a:gd name="connsiteX7" fmla="*/ 9144 w 9153144"/>
              <a:gd name="connsiteY7" fmla="*/ 3340608 h 3560064"/>
              <a:gd name="connsiteX8" fmla="*/ 0 w 9153144"/>
              <a:gd name="connsiteY8" fmla="*/ 515112 h 3560064"/>
              <a:gd name="connsiteX0" fmla="*/ 0 w 9153144"/>
              <a:gd name="connsiteY0" fmla="*/ 515112 h 3703320"/>
              <a:gd name="connsiteX1" fmla="*/ 2651760 w 9153144"/>
              <a:gd name="connsiteY1" fmla="*/ 249936 h 3703320"/>
              <a:gd name="connsiteX2" fmla="*/ 6986016 w 9153144"/>
              <a:gd name="connsiteY2" fmla="*/ 1008888 h 3703320"/>
              <a:gd name="connsiteX3" fmla="*/ 9153144 w 9153144"/>
              <a:gd name="connsiteY3" fmla="*/ 487680 h 3703320"/>
              <a:gd name="connsiteX4" fmla="*/ 9144000 w 9153144"/>
              <a:gd name="connsiteY4" fmla="*/ 3066288 h 3703320"/>
              <a:gd name="connsiteX5" fmla="*/ 6986016 w 9153144"/>
              <a:gd name="connsiteY5" fmla="*/ 3450336 h 3703320"/>
              <a:gd name="connsiteX6" fmla="*/ 3081528 w 9153144"/>
              <a:gd name="connsiteY6" fmla="*/ 2691384 h 3703320"/>
              <a:gd name="connsiteX7" fmla="*/ 9144 w 9153144"/>
              <a:gd name="connsiteY7" fmla="*/ 3340608 h 3703320"/>
              <a:gd name="connsiteX8" fmla="*/ 0 w 9153144"/>
              <a:gd name="connsiteY8" fmla="*/ 515112 h 3703320"/>
              <a:gd name="connsiteX0" fmla="*/ 0 w 9153144"/>
              <a:gd name="connsiteY0" fmla="*/ 370332 h 3558540"/>
              <a:gd name="connsiteX1" fmla="*/ 2651760 w 9153144"/>
              <a:gd name="connsiteY1" fmla="*/ 105156 h 3558540"/>
              <a:gd name="connsiteX2" fmla="*/ 6986016 w 9153144"/>
              <a:gd name="connsiteY2" fmla="*/ 864108 h 3558540"/>
              <a:gd name="connsiteX3" fmla="*/ 9153144 w 9153144"/>
              <a:gd name="connsiteY3" fmla="*/ 342900 h 3558540"/>
              <a:gd name="connsiteX4" fmla="*/ 9144000 w 9153144"/>
              <a:gd name="connsiteY4" fmla="*/ 2921508 h 3558540"/>
              <a:gd name="connsiteX5" fmla="*/ 6986016 w 9153144"/>
              <a:gd name="connsiteY5" fmla="*/ 3305556 h 3558540"/>
              <a:gd name="connsiteX6" fmla="*/ 3081528 w 9153144"/>
              <a:gd name="connsiteY6" fmla="*/ 2546604 h 3558540"/>
              <a:gd name="connsiteX7" fmla="*/ 9144 w 9153144"/>
              <a:gd name="connsiteY7" fmla="*/ 3195828 h 3558540"/>
              <a:gd name="connsiteX8" fmla="*/ 0 w 9153144"/>
              <a:gd name="connsiteY8" fmla="*/ 370332 h 3558540"/>
              <a:gd name="connsiteX0" fmla="*/ 0 w 9153144"/>
              <a:gd name="connsiteY0" fmla="*/ 347472 h 3535680"/>
              <a:gd name="connsiteX1" fmla="*/ 2651760 w 9153144"/>
              <a:gd name="connsiteY1" fmla="*/ 82296 h 3535680"/>
              <a:gd name="connsiteX2" fmla="*/ 6986016 w 9153144"/>
              <a:gd name="connsiteY2" fmla="*/ 841248 h 3535680"/>
              <a:gd name="connsiteX3" fmla="*/ 9153144 w 9153144"/>
              <a:gd name="connsiteY3" fmla="*/ 320040 h 3535680"/>
              <a:gd name="connsiteX4" fmla="*/ 9144000 w 9153144"/>
              <a:gd name="connsiteY4" fmla="*/ 2898648 h 3535680"/>
              <a:gd name="connsiteX5" fmla="*/ 6986016 w 9153144"/>
              <a:gd name="connsiteY5" fmla="*/ 3282696 h 3535680"/>
              <a:gd name="connsiteX6" fmla="*/ 3081528 w 9153144"/>
              <a:gd name="connsiteY6" fmla="*/ 2523744 h 3535680"/>
              <a:gd name="connsiteX7" fmla="*/ 9144 w 9153144"/>
              <a:gd name="connsiteY7" fmla="*/ 3172968 h 3535680"/>
              <a:gd name="connsiteX8" fmla="*/ 0 w 9153144"/>
              <a:gd name="connsiteY8" fmla="*/ 347472 h 3535680"/>
              <a:gd name="connsiteX0" fmla="*/ 0 w 9153144"/>
              <a:gd name="connsiteY0" fmla="*/ 310896 h 3499104"/>
              <a:gd name="connsiteX1" fmla="*/ 2651760 w 9153144"/>
              <a:gd name="connsiteY1" fmla="*/ 45720 h 3499104"/>
              <a:gd name="connsiteX2" fmla="*/ 6986016 w 9153144"/>
              <a:gd name="connsiteY2" fmla="*/ 804672 h 3499104"/>
              <a:gd name="connsiteX3" fmla="*/ 9153144 w 9153144"/>
              <a:gd name="connsiteY3" fmla="*/ 283464 h 3499104"/>
              <a:gd name="connsiteX4" fmla="*/ 9144000 w 9153144"/>
              <a:gd name="connsiteY4" fmla="*/ 2862072 h 3499104"/>
              <a:gd name="connsiteX5" fmla="*/ 6986016 w 9153144"/>
              <a:gd name="connsiteY5" fmla="*/ 3246120 h 3499104"/>
              <a:gd name="connsiteX6" fmla="*/ 3081528 w 9153144"/>
              <a:gd name="connsiteY6" fmla="*/ 2487168 h 3499104"/>
              <a:gd name="connsiteX7" fmla="*/ 9144 w 9153144"/>
              <a:gd name="connsiteY7" fmla="*/ 3136392 h 3499104"/>
              <a:gd name="connsiteX8" fmla="*/ 0 w 9153144"/>
              <a:gd name="connsiteY8" fmla="*/ 310896 h 3499104"/>
              <a:gd name="connsiteX0" fmla="*/ 0 w 9153144"/>
              <a:gd name="connsiteY0" fmla="*/ 310896 h 3499104"/>
              <a:gd name="connsiteX1" fmla="*/ 2651760 w 9153144"/>
              <a:gd name="connsiteY1" fmla="*/ 45720 h 3499104"/>
              <a:gd name="connsiteX2" fmla="*/ 6986016 w 9153144"/>
              <a:gd name="connsiteY2" fmla="*/ 804672 h 3499104"/>
              <a:gd name="connsiteX3" fmla="*/ 9153144 w 9153144"/>
              <a:gd name="connsiteY3" fmla="*/ 283464 h 3499104"/>
              <a:gd name="connsiteX4" fmla="*/ 9144000 w 9153144"/>
              <a:gd name="connsiteY4" fmla="*/ 2862072 h 3499104"/>
              <a:gd name="connsiteX5" fmla="*/ 6986016 w 9153144"/>
              <a:gd name="connsiteY5" fmla="*/ 3246120 h 3499104"/>
              <a:gd name="connsiteX6" fmla="*/ 3081528 w 9153144"/>
              <a:gd name="connsiteY6" fmla="*/ 2487168 h 3499104"/>
              <a:gd name="connsiteX7" fmla="*/ 9144 w 9153144"/>
              <a:gd name="connsiteY7" fmla="*/ 3136392 h 3499104"/>
              <a:gd name="connsiteX8" fmla="*/ 0 w 9153144"/>
              <a:gd name="connsiteY8" fmla="*/ 310896 h 3499104"/>
              <a:gd name="connsiteX0" fmla="*/ 0 w 9153144"/>
              <a:gd name="connsiteY0" fmla="*/ 310896 h 3308604"/>
              <a:gd name="connsiteX1" fmla="*/ 2651760 w 9153144"/>
              <a:gd name="connsiteY1" fmla="*/ 45720 h 3308604"/>
              <a:gd name="connsiteX2" fmla="*/ 6986016 w 9153144"/>
              <a:gd name="connsiteY2" fmla="*/ 804672 h 3308604"/>
              <a:gd name="connsiteX3" fmla="*/ 9153144 w 9153144"/>
              <a:gd name="connsiteY3" fmla="*/ 283464 h 3308604"/>
              <a:gd name="connsiteX4" fmla="*/ 9144000 w 9153144"/>
              <a:gd name="connsiteY4" fmla="*/ 2862072 h 3308604"/>
              <a:gd name="connsiteX5" fmla="*/ 6986016 w 9153144"/>
              <a:gd name="connsiteY5" fmla="*/ 3246120 h 3308604"/>
              <a:gd name="connsiteX6" fmla="*/ 3081528 w 9153144"/>
              <a:gd name="connsiteY6" fmla="*/ 2487168 h 3308604"/>
              <a:gd name="connsiteX7" fmla="*/ 9144 w 9153144"/>
              <a:gd name="connsiteY7" fmla="*/ 3136392 h 3308604"/>
              <a:gd name="connsiteX8" fmla="*/ 0 w 9153144"/>
              <a:gd name="connsiteY8" fmla="*/ 310896 h 3308604"/>
              <a:gd name="connsiteX0" fmla="*/ 0 w 9153144"/>
              <a:gd name="connsiteY0" fmla="*/ 310896 h 3308604"/>
              <a:gd name="connsiteX1" fmla="*/ 2651760 w 9153144"/>
              <a:gd name="connsiteY1" fmla="*/ 45720 h 3308604"/>
              <a:gd name="connsiteX2" fmla="*/ 6986016 w 9153144"/>
              <a:gd name="connsiteY2" fmla="*/ 804672 h 3308604"/>
              <a:gd name="connsiteX3" fmla="*/ 9153144 w 9153144"/>
              <a:gd name="connsiteY3" fmla="*/ 283464 h 3308604"/>
              <a:gd name="connsiteX4" fmla="*/ 9144000 w 9153144"/>
              <a:gd name="connsiteY4" fmla="*/ 2862072 h 3308604"/>
              <a:gd name="connsiteX5" fmla="*/ 6986016 w 9153144"/>
              <a:gd name="connsiteY5" fmla="*/ 3246120 h 3308604"/>
              <a:gd name="connsiteX6" fmla="*/ 3081528 w 9153144"/>
              <a:gd name="connsiteY6" fmla="*/ 2487168 h 3308604"/>
              <a:gd name="connsiteX7" fmla="*/ 9144 w 9153144"/>
              <a:gd name="connsiteY7" fmla="*/ 3136392 h 3308604"/>
              <a:gd name="connsiteX8" fmla="*/ 0 w 9153144"/>
              <a:gd name="connsiteY8" fmla="*/ 310896 h 3308604"/>
              <a:gd name="connsiteX0" fmla="*/ 0 w 9153144"/>
              <a:gd name="connsiteY0" fmla="*/ 310896 h 3306064"/>
              <a:gd name="connsiteX1" fmla="*/ 2651760 w 9153144"/>
              <a:gd name="connsiteY1" fmla="*/ 45720 h 3306064"/>
              <a:gd name="connsiteX2" fmla="*/ 6986016 w 9153144"/>
              <a:gd name="connsiteY2" fmla="*/ 804672 h 3306064"/>
              <a:gd name="connsiteX3" fmla="*/ 9153144 w 9153144"/>
              <a:gd name="connsiteY3" fmla="*/ 283464 h 3306064"/>
              <a:gd name="connsiteX4" fmla="*/ 9144000 w 9153144"/>
              <a:gd name="connsiteY4" fmla="*/ 2862072 h 3306064"/>
              <a:gd name="connsiteX5" fmla="*/ 6986016 w 9153144"/>
              <a:gd name="connsiteY5" fmla="*/ 3246120 h 3306064"/>
              <a:gd name="connsiteX6" fmla="*/ 3169920 w 9153144"/>
              <a:gd name="connsiteY6" fmla="*/ 2502408 h 3306064"/>
              <a:gd name="connsiteX7" fmla="*/ 9144 w 9153144"/>
              <a:gd name="connsiteY7" fmla="*/ 3136392 h 3306064"/>
              <a:gd name="connsiteX8" fmla="*/ 0 w 9153144"/>
              <a:gd name="connsiteY8" fmla="*/ 310896 h 3306064"/>
              <a:gd name="connsiteX0" fmla="*/ 0 w 9153144"/>
              <a:gd name="connsiteY0" fmla="*/ 310896 h 3309112"/>
              <a:gd name="connsiteX1" fmla="*/ 2651760 w 9153144"/>
              <a:gd name="connsiteY1" fmla="*/ 45720 h 3309112"/>
              <a:gd name="connsiteX2" fmla="*/ 6986016 w 9153144"/>
              <a:gd name="connsiteY2" fmla="*/ 804672 h 3309112"/>
              <a:gd name="connsiteX3" fmla="*/ 9153144 w 9153144"/>
              <a:gd name="connsiteY3" fmla="*/ 283464 h 3309112"/>
              <a:gd name="connsiteX4" fmla="*/ 9144000 w 9153144"/>
              <a:gd name="connsiteY4" fmla="*/ 2862072 h 3309112"/>
              <a:gd name="connsiteX5" fmla="*/ 6986016 w 9153144"/>
              <a:gd name="connsiteY5" fmla="*/ 3246120 h 3309112"/>
              <a:gd name="connsiteX6" fmla="*/ 3270504 w 9153144"/>
              <a:gd name="connsiteY6" fmla="*/ 2484120 h 3309112"/>
              <a:gd name="connsiteX7" fmla="*/ 9144 w 9153144"/>
              <a:gd name="connsiteY7" fmla="*/ 3136392 h 3309112"/>
              <a:gd name="connsiteX8" fmla="*/ 0 w 9153144"/>
              <a:gd name="connsiteY8" fmla="*/ 310896 h 3309112"/>
              <a:gd name="connsiteX0" fmla="*/ 0 w 9153144"/>
              <a:gd name="connsiteY0" fmla="*/ 310896 h 3309112"/>
              <a:gd name="connsiteX1" fmla="*/ 2651760 w 9153144"/>
              <a:gd name="connsiteY1" fmla="*/ 45720 h 3309112"/>
              <a:gd name="connsiteX2" fmla="*/ 6986016 w 9153144"/>
              <a:gd name="connsiteY2" fmla="*/ 804672 h 3309112"/>
              <a:gd name="connsiteX3" fmla="*/ 9153144 w 9153144"/>
              <a:gd name="connsiteY3" fmla="*/ 283464 h 3309112"/>
              <a:gd name="connsiteX4" fmla="*/ 9144000 w 9153144"/>
              <a:gd name="connsiteY4" fmla="*/ 2862072 h 3309112"/>
              <a:gd name="connsiteX5" fmla="*/ 6986016 w 9153144"/>
              <a:gd name="connsiteY5" fmla="*/ 3246120 h 3309112"/>
              <a:gd name="connsiteX6" fmla="*/ 3270504 w 9153144"/>
              <a:gd name="connsiteY6" fmla="*/ 2484120 h 3309112"/>
              <a:gd name="connsiteX7" fmla="*/ 9144 w 9153144"/>
              <a:gd name="connsiteY7" fmla="*/ 3136392 h 3309112"/>
              <a:gd name="connsiteX8" fmla="*/ 0 w 9153144"/>
              <a:gd name="connsiteY8" fmla="*/ 310896 h 3309112"/>
              <a:gd name="connsiteX0" fmla="*/ 0 w 9153144"/>
              <a:gd name="connsiteY0" fmla="*/ 310896 h 3309112"/>
              <a:gd name="connsiteX1" fmla="*/ 2651760 w 9153144"/>
              <a:gd name="connsiteY1" fmla="*/ 45720 h 3309112"/>
              <a:gd name="connsiteX2" fmla="*/ 6986016 w 9153144"/>
              <a:gd name="connsiteY2" fmla="*/ 804672 h 3309112"/>
              <a:gd name="connsiteX3" fmla="*/ 9153144 w 9153144"/>
              <a:gd name="connsiteY3" fmla="*/ 283464 h 3309112"/>
              <a:gd name="connsiteX4" fmla="*/ 9144000 w 9153144"/>
              <a:gd name="connsiteY4" fmla="*/ 2862072 h 3309112"/>
              <a:gd name="connsiteX5" fmla="*/ 6986016 w 9153144"/>
              <a:gd name="connsiteY5" fmla="*/ 3246120 h 3309112"/>
              <a:gd name="connsiteX6" fmla="*/ 3270504 w 9153144"/>
              <a:gd name="connsiteY6" fmla="*/ 2484120 h 3309112"/>
              <a:gd name="connsiteX7" fmla="*/ 9144 w 9153144"/>
              <a:gd name="connsiteY7" fmla="*/ 3136392 h 3309112"/>
              <a:gd name="connsiteX8" fmla="*/ 0 w 9153144"/>
              <a:gd name="connsiteY8" fmla="*/ 310896 h 3309112"/>
              <a:gd name="connsiteX0" fmla="*/ 0 w 9153144"/>
              <a:gd name="connsiteY0" fmla="*/ 310896 h 3309112"/>
              <a:gd name="connsiteX1" fmla="*/ 2651760 w 9153144"/>
              <a:gd name="connsiteY1" fmla="*/ 45720 h 3309112"/>
              <a:gd name="connsiteX2" fmla="*/ 6986016 w 9153144"/>
              <a:gd name="connsiteY2" fmla="*/ 804672 h 3309112"/>
              <a:gd name="connsiteX3" fmla="*/ 9153144 w 9153144"/>
              <a:gd name="connsiteY3" fmla="*/ 283464 h 3309112"/>
              <a:gd name="connsiteX4" fmla="*/ 9144000 w 9153144"/>
              <a:gd name="connsiteY4" fmla="*/ 2862072 h 3309112"/>
              <a:gd name="connsiteX5" fmla="*/ 6986016 w 9153144"/>
              <a:gd name="connsiteY5" fmla="*/ 3246120 h 3309112"/>
              <a:gd name="connsiteX6" fmla="*/ 3270504 w 9153144"/>
              <a:gd name="connsiteY6" fmla="*/ 2484120 h 3309112"/>
              <a:gd name="connsiteX7" fmla="*/ 9144 w 9153144"/>
              <a:gd name="connsiteY7" fmla="*/ 3136392 h 3309112"/>
              <a:gd name="connsiteX8" fmla="*/ 0 w 9153144"/>
              <a:gd name="connsiteY8" fmla="*/ 310896 h 3309112"/>
              <a:gd name="connsiteX0" fmla="*/ 0 w 9162288"/>
              <a:gd name="connsiteY0" fmla="*/ 290693 h 3357044"/>
              <a:gd name="connsiteX1" fmla="*/ 2660904 w 9162288"/>
              <a:gd name="connsiteY1" fmla="*/ 93652 h 3357044"/>
              <a:gd name="connsiteX2" fmla="*/ 6995160 w 9162288"/>
              <a:gd name="connsiteY2" fmla="*/ 852604 h 3357044"/>
              <a:gd name="connsiteX3" fmla="*/ 9162288 w 9162288"/>
              <a:gd name="connsiteY3" fmla="*/ 331396 h 3357044"/>
              <a:gd name="connsiteX4" fmla="*/ 9153144 w 9162288"/>
              <a:gd name="connsiteY4" fmla="*/ 2910004 h 3357044"/>
              <a:gd name="connsiteX5" fmla="*/ 6995160 w 9162288"/>
              <a:gd name="connsiteY5" fmla="*/ 3294052 h 3357044"/>
              <a:gd name="connsiteX6" fmla="*/ 3279648 w 9162288"/>
              <a:gd name="connsiteY6" fmla="*/ 2532052 h 3357044"/>
              <a:gd name="connsiteX7" fmla="*/ 18288 w 9162288"/>
              <a:gd name="connsiteY7" fmla="*/ 3184324 h 3357044"/>
              <a:gd name="connsiteX8" fmla="*/ 0 w 9162288"/>
              <a:gd name="connsiteY8" fmla="*/ 290693 h 3357044"/>
              <a:gd name="connsiteX0" fmla="*/ 0 w 9162288"/>
              <a:gd name="connsiteY0" fmla="*/ 290693 h 3357044"/>
              <a:gd name="connsiteX1" fmla="*/ 2660904 w 9162288"/>
              <a:gd name="connsiteY1" fmla="*/ 93652 h 3357044"/>
              <a:gd name="connsiteX2" fmla="*/ 6995160 w 9162288"/>
              <a:gd name="connsiteY2" fmla="*/ 852604 h 3357044"/>
              <a:gd name="connsiteX3" fmla="*/ 9162288 w 9162288"/>
              <a:gd name="connsiteY3" fmla="*/ 379091 h 3357044"/>
              <a:gd name="connsiteX4" fmla="*/ 9153144 w 9162288"/>
              <a:gd name="connsiteY4" fmla="*/ 2910004 h 3357044"/>
              <a:gd name="connsiteX5" fmla="*/ 6995160 w 9162288"/>
              <a:gd name="connsiteY5" fmla="*/ 3294052 h 3357044"/>
              <a:gd name="connsiteX6" fmla="*/ 3279648 w 9162288"/>
              <a:gd name="connsiteY6" fmla="*/ 2532052 h 3357044"/>
              <a:gd name="connsiteX7" fmla="*/ 18288 w 9162288"/>
              <a:gd name="connsiteY7" fmla="*/ 3184324 h 3357044"/>
              <a:gd name="connsiteX8" fmla="*/ 0 w 9162288"/>
              <a:gd name="connsiteY8" fmla="*/ 290693 h 3357044"/>
              <a:gd name="connsiteX0" fmla="*/ 0 w 9162288"/>
              <a:gd name="connsiteY0" fmla="*/ 299777 h 3366128"/>
              <a:gd name="connsiteX1" fmla="*/ 2660904 w 9162288"/>
              <a:gd name="connsiteY1" fmla="*/ 102736 h 3366128"/>
              <a:gd name="connsiteX2" fmla="*/ 6595872 w 9162288"/>
              <a:gd name="connsiteY2" fmla="*/ 916196 h 3366128"/>
              <a:gd name="connsiteX3" fmla="*/ 9162288 w 9162288"/>
              <a:gd name="connsiteY3" fmla="*/ 388175 h 3366128"/>
              <a:gd name="connsiteX4" fmla="*/ 9153144 w 9162288"/>
              <a:gd name="connsiteY4" fmla="*/ 2919088 h 3366128"/>
              <a:gd name="connsiteX5" fmla="*/ 6995160 w 9162288"/>
              <a:gd name="connsiteY5" fmla="*/ 3303136 h 3366128"/>
              <a:gd name="connsiteX6" fmla="*/ 3279648 w 9162288"/>
              <a:gd name="connsiteY6" fmla="*/ 2541136 h 3366128"/>
              <a:gd name="connsiteX7" fmla="*/ 18288 w 9162288"/>
              <a:gd name="connsiteY7" fmla="*/ 3193408 h 3366128"/>
              <a:gd name="connsiteX8" fmla="*/ 0 w 9162288"/>
              <a:gd name="connsiteY8" fmla="*/ 299777 h 3366128"/>
              <a:gd name="connsiteX0" fmla="*/ 0 w 9162288"/>
              <a:gd name="connsiteY0" fmla="*/ 181676 h 3248027"/>
              <a:gd name="connsiteX1" fmla="*/ 2727960 w 9162288"/>
              <a:gd name="connsiteY1" fmla="*/ 102736 h 3248027"/>
              <a:gd name="connsiteX2" fmla="*/ 6595872 w 9162288"/>
              <a:gd name="connsiteY2" fmla="*/ 798095 h 3248027"/>
              <a:gd name="connsiteX3" fmla="*/ 9162288 w 9162288"/>
              <a:gd name="connsiteY3" fmla="*/ 270074 h 3248027"/>
              <a:gd name="connsiteX4" fmla="*/ 9153144 w 9162288"/>
              <a:gd name="connsiteY4" fmla="*/ 2800987 h 3248027"/>
              <a:gd name="connsiteX5" fmla="*/ 6995160 w 9162288"/>
              <a:gd name="connsiteY5" fmla="*/ 3185035 h 3248027"/>
              <a:gd name="connsiteX6" fmla="*/ 3279648 w 9162288"/>
              <a:gd name="connsiteY6" fmla="*/ 2423035 h 3248027"/>
              <a:gd name="connsiteX7" fmla="*/ 18288 w 9162288"/>
              <a:gd name="connsiteY7" fmla="*/ 3075307 h 3248027"/>
              <a:gd name="connsiteX8" fmla="*/ 0 w 9162288"/>
              <a:gd name="connsiteY8" fmla="*/ 181676 h 3248027"/>
              <a:gd name="connsiteX0" fmla="*/ 0 w 9162288"/>
              <a:gd name="connsiteY0" fmla="*/ 155448 h 3221799"/>
              <a:gd name="connsiteX1" fmla="*/ 2727960 w 9162288"/>
              <a:gd name="connsiteY1" fmla="*/ 76508 h 3221799"/>
              <a:gd name="connsiteX2" fmla="*/ 6595872 w 9162288"/>
              <a:gd name="connsiteY2" fmla="*/ 771867 h 3221799"/>
              <a:gd name="connsiteX3" fmla="*/ 9162288 w 9162288"/>
              <a:gd name="connsiteY3" fmla="*/ 243846 h 3221799"/>
              <a:gd name="connsiteX4" fmla="*/ 9153144 w 9162288"/>
              <a:gd name="connsiteY4" fmla="*/ 2774759 h 3221799"/>
              <a:gd name="connsiteX5" fmla="*/ 6995160 w 9162288"/>
              <a:gd name="connsiteY5" fmla="*/ 3158807 h 3221799"/>
              <a:gd name="connsiteX6" fmla="*/ 3279648 w 9162288"/>
              <a:gd name="connsiteY6" fmla="*/ 2396807 h 3221799"/>
              <a:gd name="connsiteX7" fmla="*/ 18288 w 9162288"/>
              <a:gd name="connsiteY7" fmla="*/ 3049079 h 3221799"/>
              <a:gd name="connsiteX8" fmla="*/ 0 w 9162288"/>
              <a:gd name="connsiteY8" fmla="*/ 155448 h 3221799"/>
              <a:gd name="connsiteX0" fmla="*/ 0 w 9162288"/>
              <a:gd name="connsiteY0" fmla="*/ 121380 h 3187731"/>
              <a:gd name="connsiteX1" fmla="*/ 2727960 w 9162288"/>
              <a:gd name="connsiteY1" fmla="*/ 42440 h 3187731"/>
              <a:gd name="connsiteX2" fmla="*/ 6595872 w 9162288"/>
              <a:gd name="connsiteY2" fmla="*/ 737799 h 3187731"/>
              <a:gd name="connsiteX3" fmla="*/ 9162288 w 9162288"/>
              <a:gd name="connsiteY3" fmla="*/ 209778 h 3187731"/>
              <a:gd name="connsiteX4" fmla="*/ 9153144 w 9162288"/>
              <a:gd name="connsiteY4" fmla="*/ 2740691 h 3187731"/>
              <a:gd name="connsiteX5" fmla="*/ 6995160 w 9162288"/>
              <a:gd name="connsiteY5" fmla="*/ 3124739 h 3187731"/>
              <a:gd name="connsiteX6" fmla="*/ 3279648 w 9162288"/>
              <a:gd name="connsiteY6" fmla="*/ 2362739 h 3187731"/>
              <a:gd name="connsiteX7" fmla="*/ 18288 w 9162288"/>
              <a:gd name="connsiteY7" fmla="*/ 3015011 h 3187731"/>
              <a:gd name="connsiteX8" fmla="*/ 0 w 9162288"/>
              <a:gd name="connsiteY8" fmla="*/ 121380 h 3187731"/>
              <a:gd name="connsiteX0" fmla="*/ 0 w 9162288"/>
              <a:gd name="connsiteY0" fmla="*/ 121380 h 3187731"/>
              <a:gd name="connsiteX1" fmla="*/ 2727960 w 9162288"/>
              <a:gd name="connsiteY1" fmla="*/ 42440 h 3187731"/>
              <a:gd name="connsiteX2" fmla="*/ 6595872 w 9162288"/>
              <a:gd name="connsiteY2" fmla="*/ 737799 h 3187731"/>
              <a:gd name="connsiteX3" fmla="*/ 9162288 w 9162288"/>
              <a:gd name="connsiteY3" fmla="*/ 209778 h 3187731"/>
              <a:gd name="connsiteX4" fmla="*/ 9153144 w 9162288"/>
              <a:gd name="connsiteY4" fmla="*/ 2740691 h 3187731"/>
              <a:gd name="connsiteX5" fmla="*/ 6995160 w 9162288"/>
              <a:gd name="connsiteY5" fmla="*/ 3124739 h 3187731"/>
              <a:gd name="connsiteX6" fmla="*/ 3279648 w 9162288"/>
              <a:gd name="connsiteY6" fmla="*/ 2362739 h 3187731"/>
              <a:gd name="connsiteX7" fmla="*/ 18288 w 9162288"/>
              <a:gd name="connsiteY7" fmla="*/ 3015011 h 3187731"/>
              <a:gd name="connsiteX8" fmla="*/ 0 w 9162288"/>
              <a:gd name="connsiteY8" fmla="*/ 121380 h 3187731"/>
              <a:gd name="connsiteX0" fmla="*/ 0 w 9162288"/>
              <a:gd name="connsiteY0" fmla="*/ 158964 h 3225315"/>
              <a:gd name="connsiteX1" fmla="*/ 2727960 w 9162288"/>
              <a:gd name="connsiteY1" fmla="*/ 80024 h 3225315"/>
              <a:gd name="connsiteX2" fmla="*/ 6595872 w 9162288"/>
              <a:gd name="connsiteY2" fmla="*/ 775383 h 3225315"/>
              <a:gd name="connsiteX3" fmla="*/ 9162288 w 9162288"/>
              <a:gd name="connsiteY3" fmla="*/ 247362 h 3225315"/>
              <a:gd name="connsiteX4" fmla="*/ 9153144 w 9162288"/>
              <a:gd name="connsiteY4" fmla="*/ 2778275 h 3225315"/>
              <a:gd name="connsiteX5" fmla="*/ 6995160 w 9162288"/>
              <a:gd name="connsiteY5" fmla="*/ 3162323 h 3225315"/>
              <a:gd name="connsiteX6" fmla="*/ 3279648 w 9162288"/>
              <a:gd name="connsiteY6" fmla="*/ 2400323 h 3225315"/>
              <a:gd name="connsiteX7" fmla="*/ 18288 w 9162288"/>
              <a:gd name="connsiteY7" fmla="*/ 3052595 h 3225315"/>
              <a:gd name="connsiteX8" fmla="*/ 0 w 9162288"/>
              <a:gd name="connsiteY8" fmla="*/ 158964 h 3225315"/>
              <a:gd name="connsiteX0" fmla="*/ 0 w 9162288"/>
              <a:gd name="connsiteY0" fmla="*/ 158964 h 3225315"/>
              <a:gd name="connsiteX1" fmla="*/ 2727960 w 9162288"/>
              <a:gd name="connsiteY1" fmla="*/ 80024 h 3225315"/>
              <a:gd name="connsiteX2" fmla="*/ 6595872 w 9162288"/>
              <a:gd name="connsiteY2" fmla="*/ 775383 h 3225315"/>
              <a:gd name="connsiteX3" fmla="*/ 9162288 w 9162288"/>
              <a:gd name="connsiteY3" fmla="*/ 247362 h 3225315"/>
              <a:gd name="connsiteX4" fmla="*/ 9153144 w 9162288"/>
              <a:gd name="connsiteY4" fmla="*/ 2778275 h 3225315"/>
              <a:gd name="connsiteX5" fmla="*/ 6995160 w 9162288"/>
              <a:gd name="connsiteY5" fmla="*/ 3162323 h 3225315"/>
              <a:gd name="connsiteX6" fmla="*/ 3279648 w 9162288"/>
              <a:gd name="connsiteY6" fmla="*/ 2400323 h 3225315"/>
              <a:gd name="connsiteX7" fmla="*/ 18288 w 9162288"/>
              <a:gd name="connsiteY7" fmla="*/ 3052595 h 3225315"/>
              <a:gd name="connsiteX8" fmla="*/ 0 w 9162288"/>
              <a:gd name="connsiteY8" fmla="*/ 158964 h 3225315"/>
              <a:gd name="connsiteX0" fmla="*/ 0 w 9162288"/>
              <a:gd name="connsiteY0" fmla="*/ 140794 h 3207145"/>
              <a:gd name="connsiteX1" fmla="*/ 2828544 w 9162288"/>
              <a:gd name="connsiteY1" fmla="*/ 80024 h 3207145"/>
              <a:gd name="connsiteX2" fmla="*/ 6595872 w 9162288"/>
              <a:gd name="connsiteY2" fmla="*/ 757213 h 3207145"/>
              <a:gd name="connsiteX3" fmla="*/ 9162288 w 9162288"/>
              <a:gd name="connsiteY3" fmla="*/ 229192 h 3207145"/>
              <a:gd name="connsiteX4" fmla="*/ 9153144 w 9162288"/>
              <a:gd name="connsiteY4" fmla="*/ 2760105 h 3207145"/>
              <a:gd name="connsiteX5" fmla="*/ 6995160 w 9162288"/>
              <a:gd name="connsiteY5" fmla="*/ 3144153 h 3207145"/>
              <a:gd name="connsiteX6" fmla="*/ 3279648 w 9162288"/>
              <a:gd name="connsiteY6" fmla="*/ 2382153 h 3207145"/>
              <a:gd name="connsiteX7" fmla="*/ 18288 w 9162288"/>
              <a:gd name="connsiteY7" fmla="*/ 3034425 h 3207145"/>
              <a:gd name="connsiteX8" fmla="*/ 0 w 9162288"/>
              <a:gd name="connsiteY8" fmla="*/ 140794 h 3207145"/>
              <a:gd name="connsiteX0" fmla="*/ 0 w 9162288"/>
              <a:gd name="connsiteY0" fmla="*/ 140794 h 3207145"/>
              <a:gd name="connsiteX1" fmla="*/ 2828544 w 9162288"/>
              <a:gd name="connsiteY1" fmla="*/ 80024 h 3207145"/>
              <a:gd name="connsiteX2" fmla="*/ 6595872 w 9162288"/>
              <a:gd name="connsiteY2" fmla="*/ 757213 h 3207145"/>
              <a:gd name="connsiteX3" fmla="*/ 9162288 w 9162288"/>
              <a:gd name="connsiteY3" fmla="*/ 229192 h 3207145"/>
              <a:gd name="connsiteX4" fmla="*/ 9153144 w 9162288"/>
              <a:gd name="connsiteY4" fmla="*/ 2760105 h 3207145"/>
              <a:gd name="connsiteX5" fmla="*/ 6995160 w 9162288"/>
              <a:gd name="connsiteY5" fmla="*/ 3144153 h 3207145"/>
              <a:gd name="connsiteX6" fmla="*/ 3279648 w 9162288"/>
              <a:gd name="connsiteY6" fmla="*/ 2382153 h 3207145"/>
              <a:gd name="connsiteX7" fmla="*/ 18288 w 9162288"/>
              <a:gd name="connsiteY7" fmla="*/ 3034425 h 3207145"/>
              <a:gd name="connsiteX8" fmla="*/ 0 w 9162288"/>
              <a:gd name="connsiteY8" fmla="*/ 140794 h 3207145"/>
              <a:gd name="connsiteX0" fmla="*/ 0 w 9162288"/>
              <a:gd name="connsiteY0" fmla="*/ 140794 h 3040521"/>
              <a:gd name="connsiteX1" fmla="*/ 2828544 w 9162288"/>
              <a:gd name="connsiteY1" fmla="*/ 80024 h 3040521"/>
              <a:gd name="connsiteX2" fmla="*/ 6595872 w 9162288"/>
              <a:gd name="connsiteY2" fmla="*/ 757213 h 3040521"/>
              <a:gd name="connsiteX3" fmla="*/ 9162288 w 9162288"/>
              <a:gd name="connsiteY3" fmla="*/ 229192 h 3040521"/>
              <a:gd name="connsiteX4" fmla="*/ 9153144 w 9162288"/>
              <a:gd name="connsiteY4" fmla="*/ 2760105 h 3040521"/>
              <a:gd name="connsiteX5" fmla="*/ 6690360 w 9162288"/>
              <a:gd name="connsiteY5" fmla="*/ 2746696 h 3040521"/>
              <a:gd name="connsiteX6" fmla="*/ 3279648 w 9162288"/>
              <a:gd name="connsiteY6" fmla="*/ 2382153 h 3040521"/>
              <a:gd name="connsiteX7" fmla="*/ 18288 w 9162288"/>
              <a:gd name="connsiteY7" fmla="*/ 3034425 h 3040521"/>
              <a:gd name="connsiteX8" fmla="*/ 0 w 9162288"/>
              <a:gd name="connsiteY8" fmla="*/ 140794 h 3040521"/>
              <a:gd name="connsiteX0" fmla="*/ 0 w 9162288"/>
              <a:gd name="connsiteY0" fmla="*/ 140794 h 3040521"/>
              <a:gd name="connsiteX1" fmla="*/ 2828544 w 9162288"/>
              <a:gd name="connsiteY1" fmla="*/ 80024 h 3040521"/>
              <a:gd name="connsiteX2" fmla="*/ 6595872 w 9162288"/>
              <a:gd name="connsiteY2" fmla="*/ 757213 h 3040521"/>
              <a:gd name="connsiteX3" fmla="*/ 9162288 w 9162288"/>
              <a:gd name="connsiteY3" fmla="*/ 229192 h 3040521"/>
              <a:gd name="connsiteX4" fmla="*/ 9153144 w 9162288"/>
              <a:gd name="connsiteY4" fmla="*/ 2760105 h 3040521"/>
              <a:gd name="connsiteX5" fmla="*/ 6690360 w 9162288"/>
              <a:gd name="connsiteY5" fmla="*/ 2746696 h 3040521"/>
              <a:gd name="connsiteX6" fmla="*/ 2865120 w 9162288"/>
              <a:gd name="connsiteY6" fmla="*/ 2307204 h 3040521"/>
              <a:gd name="connsiteX7" fmla="*/ 18288 w 9162288"/>
              <a:gd name="connsiteY7" fmla="*/ 3034425 h 3040521"/>
              <a:gd name="connsiteX8" fmla="*/ 0 w 9162288"/>
              <a:gd name="connsiteY8" fmla="*/ 140794 h 3040521"/>
              <a:gd name="connsiteX0" fmla="*/ 0 w 9162288"/>
              <a:gd name="connsiteY0" fmla="*/ 140794 h 3040521"/>
              <a:gd name="connsiteX1" fmla="*/ 2828544 w 9162288"/>
              <a:gd name="connsiteY1" fmla="*/ 80024 h 3040521"/>
              <a:gd name="connsiteX2" fmla="*/ 6595872 w 9162288"/>
              <a:gd name="connsiteY2" fmla="*/ 757213 h 3040521"/>
              <a:gd name="connsiteX3" fmla="*/ 9162288 w 9162288"/>
              <a:gd name="connsiteY3" fmla="*/ 229192 h 3040521"/>
              <a:gd name="connsiteX4" fmla="*/ 9153144 w 9162288"/>
              <a:gd name="connsiteY4" fmla="*/ 2760105 h 3040521"/>
              <a:gd name="connsiteX5" fmla="*/ 6690360 w 9162288"/>
              <a:gd name="connsiteY5" fmla="*/ 2746696 h 3040521"/>
              <a:gd name="connsiteX6" fmla="*/ 2865120 w 9162288"/>
              <a:gd name="connsiteY6" fmla="*/ 2307204 h 3040521"/>
              <a:gd name="connsiteX7" fmla="*/ 18288 w 9162288"/>
              <a:gd name="connsiteY7" fmla="*/ 3034425 h 3040521"/>
              <a:gd name="connsiteX8" fmla="*/ 0 w 9162288"/>
              <a:gd name="connsiteY8" fmla="*/ 140794 h 3040521"/>
              <a:gd name="connsiteX0" fmla="*/ 0 w 9162288"/>
              <a:gd name="connsiteY0" fmla="*/ 140794 h 3034425"/>
              <a:gd name="connsiteX1" fmla="*/ 2828544 w 9162288"/>
              <a:gd name="connsiteY1" fmla="*/ 80024 h 3034425"/>
              <a:gd name="connsiteX2" fmla="*/ 6595872 w 9162288"/>
              <a:gd name="connsiteY2" fmla="*/ 757213 h 3034425"/>
              <a:gd name="connsiteX3" fmla="*/ 9162288 w 9162288"/>
              <a:gd name="connsiteY3" fmla="*/ 229192 h 3034425"/>
              <a:gd name="connsiteX4" fmla="*/ 9153144 w 9162288"/>
              <a:gd name="connsiteY4" fmla="*/ 2760105 h 3034425"/>
              <a:gd name="connsiteX5" fmla="*/ 6690360 w 9162288"/>
              <a:gd name="connsiteY5" fmla="*/ 2746696 h 3034425"/>
              <a:gd name="connsiteX6" fmla="*/ 2865120 w 9162288"/>
              <a:gd name="connsiteY6" fmla="*/ 2307204 h 3034425"/>
              <a:gd name="connsiteX7" fmla="*/ 18288 w 9162288"/>
              <a:gd name="connsiteY7" fmla="*/ 3034425 h 3034425"/>
              <a:gd name="connsiteX8" fmla="*/ 0 w 9162288"/>
              <a:gd name="connsiteY8" fmla="*/ 140794 h 3034425"/>
              <a:gd name="connsiteX0" fmla="*/ 0 w 9162288"/>
              <a:gd name="connsiteY0" fmla="*/ 140794 h 3034425"/>
              <a:gd name="connsiteX1" fmla="*/ 2828544 w 9162288"/>
              <a:gd name="connsiteY1" fmla="*/ 80024 h 3034425"/>
              <a:gd name="connsiteX2" fmla="*/ 6595872 w 9162288"/>
              <a:gd name="connsiteY2" fmla="*/ 757213 h 3034425"/>
              <a:gd name="connsiteX3" fmla="*/ 9162288 w 9162288"/>
              <a:gd name="connsiteY3" fmla="*/ 229192 h 3034425"/>
              <a:gd name="connsiteX4" fmla="*/ 9153144 w 9162288"/>
              <a:gd name="connsiteY4" fmla="*/ 2760105 h 3034425"/>
              <a:gd name="connsiteX5" fmla="*/ 6690360 w 9162288"/>
              <a:gd name="connsiteY5" fmla="*/ 2746696 h 3034425"/>
              <a:gd name="connsiteX6" fmla="*/ 2865120 w 9162288"/>
              <a:gd name="connsiteY6" fmla="*/ 2307204 h 3034425"/>
              <a:gd name="connsiteX7" fmla="*/ 18288 w 9162288"/>
              <a:gd name="connsiteY7" fmla="*/ 3034425 h 3034425"/>
              <a:gd name="connsiteX8" fmla="*/ 0 w 9162288"/>
              <a:gd name="connsiteY8" fmla="*/ 140794 h 3034425"/>
              <a:gd name="connsiteX0" fmla="*/ 0 w 9162288"/>
              <a:gd name="connsiteY0" fmla="*/ 140794 h 3034425"/>
              <a:gd name="connsiteX1" fmla="*/ 2828544 w 9162288"/>
              <a:gd name="connsiteY1" fmla="*/ 80024 h 3034425"/>
              <a:gd name="connsiteX2" fmla="*/ 6595872 w 9162288"/>
              <a:gd name="connsiteY2" fmla="*/ 757213 h 3034425"/>
              <a:gd name="connsiteX3" fmla="*/ 9162288 w 9162288"/>
              <a:gd name="connsiteY3" fmla="*/ 229192 h 3034425"/>
              <a:gd name="connsiteX4" fmla="*/ 9153144 w 9162288"/>
              <a:gd name="connsiteY4" fmla="*/ 2760105 h 3034425"/>
              <a:gd name="connsiteX5" fmla="*/ 6690360 w 9162288"/>
              <a:gd name="connsiteY5" fmla="*/ 2746696 h 3034425"/>
              <a:gd name="connsiteX6" fmla="*/ 2865120 w 9162288"/>
              <a:gd name="connsiteY6" fmla="*/ 2307204 h 3034425"/>
              <a:gd name="connsiteX7" fmla="*/ 18288 w 9162288"/>
              <a:gd name="connsiteY7" fmla="*/ 3034425 h 3034425"/>
              <a:gd name="connsiteX8" fmla="*/ 0 w 9162288"/>
              <a:gd name="connsiteY8" fmla="*/ 140794 h 3034425"/>
              <a:gd name="connsiteX0" fmla="*/ 0 w 9162288"/>
              <a:gd name="connsiteY0" fmla="*/ 140794 h 3043297"/>
              <a:gd name="connsiteX1" fmla="*/ 2828544 w 9162288"/>
              <a:gd name="connsiteY1" fmla="*/ 80024 h 3043297"/>
              <a:gd name="connsiteX2" fmla="*/ 6595872 w 9162288"/>
              <a:gd name="connsiteY2" fmla="*/ 757213 h 3043297"/>
              <a:gd name="connsiteX3" fmla="*/ 9162288 w 9162288"/>
              <a:gd name="connsiteY3" fmla="*/ 229192 h 3043297"/>
              <a:gd name="connsiteX4" fmla="*/ 9153144 w 9162288"/>
              <a:gd name="connsiteY4" fmla="*/ 2760105 h 3043297"/>
              <a:gd name="connsiteX5" fmla="*/ 6690360 w 9162288"/>
              <a:gd name="connsiteY5" fmla="*/ 2746696 h 3043297"/>
              <a:gd name="connsiteX6" fmla="*/ 2865120 w 9162288"/>
              <a:gd name="connsiteY6" fmla="*/ 2307204 h 3043297"/>
              <a:gd name="connsiteX7" fmla="*/ 1619 w 9162288"/>
              <a:gd name="connsiteY7" fmla="*/ 3043297 h 3043297"/>
              <a:gd name="connsiteX8" fmla="*/ 0 w 9162288"/>
              <a:gd name="connsiteY8" fmla="*/ 140794 h 3043297"/>
              <a:gd name="connsiteX0" fmla="*/ 0 w 9153144"/>
              <a:gd name="connsiteY0" fmla="*/ 140794 h 3043297"/>
              <a:gd name="connsiteX1" fmla="*/ 2828544 w 9153144"/>
              <a:gd name="connsiteY1" fmla="*/ 80024 h 3043297"/>
              <a:gd name="connsiteX2" fmla="*/ 6595872 w 9153144"/>
              <a:gd name="connsiteY2" fmla="*/ 757213 h 3043297"/>
              <a:gd name="connsiteX3" fmla="*/ 9144533 w 9153144"/>
              <a:gd name="connsiteY3" fmla="*/ 230295 h 3043297"/>
              <a:gd name="connsiteX4" fmla="*/ 9153144 w 9153144"/>
              <a:gd name="connsiteY4" fmla="*/ 2760105 h 3043297"/>
              <a:gd name="connsiteX5" fmla="*/ 6690360 w 9153144"/>
              <a:gd name="connsiteY5" fmla="*/ 2746696 h 3043297"/>
              <a:gd name="connsiteX6" fmla="*/ 2865120 w 9153144"/>
              <a:gd name="connsiteY6" fmla="*/ 2307204 h 3043297"/>
              <a:gd name="connsiteX7" fmla="*/ 1619 w 9153144"/>
              <a:gd name="connsiteY7" fmla="*/ 3043297 h 3043297"/>
              <a:gd name="connsiteX8" fmla="*/ 0 w 9153144"/>
              <a:gd name="connsiteY8" fmla="*/ 140794 h 3043297"/>
              <a:gd name="connsiteX0" fmla="*/ 0 w 9147403"/>
              <a:gd name="connsiteY0" fmla="*/ 140794 h 3043297"/>
              <a:gd name="connsiteX1" fmla="*/ 2828544 w 9147403"/>
              <a:gd name="connsiteY1" fmla="*/ 80024 h 3043297"/>
              <a:gd name="connsiteX2" fmla="*/ 6595872 w 9147403"/>
              <a:gd name="connsiteY2" fmla="*/ 757213 h 3043297"/>
              <a:gd name="connsiteX3" fmla="*/ 9144533 w 9147403"/>
              <a:gd name="connsiteY3" fmla="*/ 230295 h 3043297"/>
              <a:gd name="connsiteX4" fmla="*/ 9141307 w 9147403"/>
              <a:gd name="connsiteY4" fmla="*/ 2761208 h 3043297"/>
              <a:gd name="connsiteX5" fmla="*/ 6690360 w 9147403"/>
              <a:gd name="connsiteY5" fmla="*/ 2746696 h 3043297"/>
              <a:gd name="connsiteX6" fmla="*/ 2865120 w 9147403"/>
              <a:gd name="connsiteY6" fmla="*/ 2307204 h 3043297"/>
              <a:gd name="connsiteX7" fmla="*/ 1619 w 9147403"/>
              <a:gd name="connsiteY7" fmla="*/ 3043297 h 3043297"/>
              <a:gd name="connsiteX8" fmla="*/ 0 w 9147403"/>
              <a:gd name="connsiteY8" fmla="*/ 140794 h 3043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47403" h="3043297">
                <a:moveTo>
                  <a:pt x="0" y="140794"/>
                </a:moveTo>
                <a:cubicBezTo>
                  <a:pt x="784860" y="19414"/>
                  <a:pt x="1778000" y="0"/>
                  <a:pt x="2828544" y="80024"/>
                </a:cubicBezTo>
                <a:cubicBezTo>
                  <a:pt x="3879088" y="160048"/>
                  <a:pt x="5543207" y="732168"/>
                  <a:pt x="6595872" y="757213"/>
                </a:cubicBezTo>
                <a:cubicBezTo>
                  <a:pt x="7648537" y="782258"/>
                  <a:pt x="8376437" y="535486"/>
                  <a:pt x="9144533" y="230295"/>
                </a:cubicBezTo>
                <a:cubicBezTo>
                  <a:pt x="9147403" y="1073565"/>
                  <a:pt x="9138437" y="1917938"/>
                  <a:pt x="9141307" y="2761208"/>
                </a:cubicBezTo>
                <a:cubicBezTo>
                  <a:pt x="8237575" y="2914438"/>
                  <a:pt x="7736391" y="2822363"/>
                  <a:pt x="6690360" y="2746696"/>
                </a:cubicBezTo>
                <a:cubicBezTo>
                  <a:pt x="5644329" y="2671029"/>
                  <a:pt x="3979910" y="2257771"/>
                  <a:pt x="2865120" y="2307204"/>
                </a:cubicBezTo>
                <a:cubicBezTo>
                  <a:pt x="1750330" y="2356637"/>
                  <a:pt x="734663" y="2709091"/>
                  <a:pt x="1619" y="3043297"/>
                </a:cubicBezTo>
                <a:cubicBezTo>
                  <a:pt x="1079" y="2075796"/>
                  <a:pt x="540" y="1108295"/>
                  <a:pt x="0" y="140794"/>
                </a:cubicBezTo>
                <a:close/>
              </a:path>
            </a:pathLst>
          </a:custGeom>
          <a:solidFill>
            <a:srgbClr val="40C6D8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 bwMode="invGray">
          <a:xfrm>
            <a:off x="-382" y="1728216"/>
            <a:ext cx="9144647" cy="3309112"/>
          </a:xfrm>
          <a:custGeom>
            <a:avLst/>
            <a:gdLst>
              <a:gd name="connsiteX0" fmla="*/ 0 w 9153144"/>
              <a:gd name="connsiteY0" fmla="*/ 265176 h 3200400"/>
              <a:gd name="connsiteX1" fmla="*/ 2651760 w 9153144"/>
              <a:gd name="connsiteY1" fmla="*/ 0 h 3200400"/>
              <a:gd name="connsiteX2" fmla="*/ 6986016 w 9153144"/>
              <a:gd name="connsiteY2" fmla="*/ 758952 h 3200400"/>
              <a:gd name="connsiteX3" fmla="*/ 9153144 w 9153144"/>
              <a:gd name="connsiteY3" fmla="*/ 237744 h 3200400"/>
              <a:gd name="connsiteX4" fmla="*/ 9144000 w 9153144"/>
              <a:gd name="connsiteY4" fmla="*/ 2816352 h 3200400"/>
              <a:gd name="connsiteX5" fmla="*/ 6986016 w 9153144"/>
              <a:gd name="connsiteY5" fmla="*/ 3200400 h 3200400"/>
              <a:gd name="connsiteX6" fmla="*/ 3081528 w 9153144"/>
              <a:gd name="connsiteY6" fmla="*/ 2441448 h 3200400"/>
              <a:gd name="connsiteX7" fmla="*/ 9144 w 9153144"/>
              <a:gd name="connsiteY7" fmla="*/ 3090672 h 3200400"/>
              <a:gd name="connsiteX8" fmla="*/ 0 w 9153144"/>
              <a:gd name="connsiteY8" fmla="*/ 265176 h 3200400"/>
              <a:gd name="connsiteX0" fmla="*/ 0 w 9153144"/>
              <a:gd name="connsiteY0" fmla="*/ 515112 h 3450336"/>
              <a:gd name="connsiteX1" fmla="*/ 2651760 w 9153144"/>
              <a:gd name="connsiteY1" fmla="*/ 249936 h 3450336"/>
              <a:gd name="connsiteX2" fmla="*/ 6986016 w 9153144"/>
              <a:gd name="connsiteY2" fmla="*/ 1008888 h 3450336"/>
              <a:gd name="connsiteX3" fmla="*/ 9153144 w 9153144"/>
              <a:gd name="connsiteY3" fmla="*/ 487680 h 3450336"/>
              <a:gd name="connsiteX4" fmla="*/ 9144000 w 9153144"/>
              <a:gd name="connsiteY4" fmla="*/ 3066288 h 3450336"/>
              <a:gd name="connsiteX5" fmla="*/ 6986016 w 9153144"/>
              <a:gd name="connsiteY5" fmla="*/ 3450336 h 3450336"/>
              <a:gd name="connsiteX6" fmla="*/ 3081528 w 9153144"/>
              <a:gd name="connsiteY6" fmla="*/ 2691384 h 3450336"/>
              <a:gd name="connsiteX7" fmla="*/ 9144 w 9153144"/>
              <a:gd name="connsiteY7" fmla="*/ 3340608 h 3450336"/>
              <a:gd name="connsiteX8" fmla="*/ 0 w 9153144"/>
              <a:gd name="connsiteY8" fmla="*/ 515112 h 3450336"/>
              <a:gd name="connsiteX0" fmla="*/ 0 w 9153144"/>
              <a:gd name="connsiteY0" fmla="*/ 515112 h 3450336"/>
              <a:gd name="connsiteX1" fmla="*/ 2651760 w 9153144"/>
              <a:gd name="connsiteY1" fmla="*/ 249936 h 3450336"/>
              <a:gd name="connsiteX2" fmla="*/ 6986016 w 9153144"/>
              <a:gd name="connsiteY2" fmla="*/ 1008888 h 3450336"/>
              <a:gd name="connsiteX3" fmla="*/ 9153144 w 9153144"/>
              <a:gd name="connsiteY3" fmla="*/ 487680 h 3450336"/>
              <a:gd name="connsiteX4" fmla="*/ 9144000 w 9153144"/>
              <a:gd name="connsiteY4" fmla="*/ 3066288 h 3450336"/>
              <a:gd name="connsiteX5" fmla="*/ 6986016 w 9153144"/>
              <a:gd name="connsiteY5" fmla="*/ 3450336 h 3450336"/>
              <a:gd name="connsiteX6" fmla="*/ 3081528 w 9153144"/>
              <a:gd name="connsiteY6" fmla="*/ 2691384 h 3450336"/>
              <a:gd name="connsiteX7" fmla="*/ 9144 w 9153144"/>
              <a:gd name="connsiteY7" fmla="*/ 3340608 h 3450336"/>
              <a:gd name="connsiteX8" fmla="*/ 0 w 9153144"/>
              <a:gd name="connsiteY8" fmla="*/ 515112 h 3450336"/>
              <a:gd name="connsiteX0" fmla="*/ 0 w 9153144"/>
              <a:gd name="connsiteY0" fmla="*/ 515112 h 3560064"/>
              <a:gd name="connsiteX1" fmla="*/ 2651760 w 9153144"/>
              <a:gd name="connsiteY1" fmla="*/ 249936 h 3560064"/>
              <a:gd name="connsiteX2" fmla="*/ 6986016 w 9153144"/>
              <a:gd name="connsiteY2" fmla="*/ 1008888 h 3560064"/>
              <a:gd name="connsiteX3" fmla="*/ 9153144 w 9153144"/>
              <a:gd name="connsiteY3" fmla="*/ 487680 h 3560064"/>
              <a:gd name="connsiteX4" fmla="*/ 9144000 w 9153144"/>
              <a:gd name="connsiteY4" fmla="*/ 3066288 h 3560064"/>
              <a:gd name="connsiteX5" fmla="*/ 6986016 w 9153144"/>
              <a:gd name="connsiteY5" fmla="*/ 3450336 h 3560064"/>
              <a:gd name="connsiteX6" fmla="*/ 3081528 w 9153144"/>
              <a:gd name="connsiteY6" fmla="*/ 2691384 h 3560064"/>
              <a:gd name="connsiteX7" fmla="*/ 9144 w 9153144"/>
              <a:gd name="connsiteY7" fmla="*/ 3340608 h 3560064"/>
              <a:gd name="connsiteX8" fmla="*/ 0 w 9153144"/>
              <a:gd name="connsiteY8" fmla="*/ 515112 h 3560064"/>
              <a:gd name="connsiteX0" fmla="*/ 0 w 9153144"/>
              <a:gd name="connsiteY0" fmla="*/ 515112 h 3703320"/>
              <a:gd name="connsiteX1" fmla="*/ 2651760 w 9153144"/>
              <a:gd name="connsiteY1" fmla="*/ 249936 h 3703320"/>
              <a:gd name="connsiteX2" fmla="*/ 6986016 w 9153144"/>
              <a:gd name="connsiteY2" fmla="*/ 1008888 h 3703320"/>
              <a:gd name="connsiteX3" fmla="*/ 9153144 w 9153144"/>
              <a:gd name="connsiteY3" fmla="*/ 487680 h 3703320"/>
              <a:gd name="connsiteX4" fmla="*/ 9144000 w 9153144"/>
              <a:gd name="connsiteY4" fmla="*/ 3066288 h 3703320"/>
              <a:gd name="connsiteX5" fmla="*/ 6986016 w 9153144"/>
              <a:gd name="connsiteY5" fmla="*/ 3450336 h 3703320"/>
              <a:gd name="connsiteX6" fmla="*/ 3081528 w 9153144"/>
              <a:gd name="connsiteY6" fmla="*/ 2691384 h 3703320"/>
              <a:gd name="connsiteX7" fmla="*/ 9144 w 9153144"/>
              <a:gd name="connsiteY7" fmla="*/ 3340608 h 3703320"/>
              <a:gd name="connsiteX8" fmla="*/ 0 w 9153144"/>
              <a:gd name="connsiteY8" fmla="*/ 515112 h 3703320"/>
              <a:gd name="connsiteX0" fmla="*/ 0 w 9153144"/>
              <a:gd name="connsiteY0" fmla="*/ 370332 h 3558540"/>
              <a:gd name="connsiteX1" fmla="*/ 2651760 w 9153144"/>
              <a:gd name="connsiteY1" fmla="*/ 105156 h 3558540"/>
              <a:gd name="connsiteX2" fmla="*/ 6986016 w 9153144"/>
              <a:gd name="connsiteY2" fmla="*/ 864108 h 3558540"/>
              <a:gd name="connsiteX3" fmla="*/ 9153144 w 9153144"/>
              <a:gd name="connsiteY3" fmla="*/ 342900 h 3558540"/>
              <a:gd name="connsiteX4" fmla="*/ 9144000 w 9153144"/>
              <a:gd name="connsiteY4" fmla="*/ 2921508 h 3558540"/>
              <a:gd name="connsiteX5" fmla="*/ 6986016 w 9153144"/>
              <a:gd name="connsiteY5" fmla="*/ 3305556 h 3558540"/>
              <a:gd name="connsiteX6" fmla="*/ 3081528 w 9153144"/>
              <a:gd name="connsiteY6" fmla="*/ 2546604 h 3558540"/>
              <a:gd name="connsiteX7" fmla="*/ 9144 w 9153144"/>
              <a:gd name="connsiteY7" fmla="*/ 3195828 h 3558540"/>
              <a:gd name="connsiteX8" fmla="*/ 0 w 9153144"/>
              <a:gd name="connsiteY8" fmla="*/ 370332 h 3558540"/>
              <a:gd name="connsiteX0" fmla="*/ 0 w 9153144"/>
              <a:gd name="connsiteY0" fmla="*/ 347472 h 3535680"/>
              <a:gd name="connsiteX1" fmla="*/ 2651760 w 9153144"/>
              <a:gd name="connsiteY1" fmla="*/ 82296 h 3535680"/>
              <a:gd name="connsiteX2" fmla="*/ 6986016 w 9153144"/>
              <a:gd name="connsiteY2" fmla="*/ 841248 h 3535680"/>
              <a:gd name="connsiteX3" fmla="*/ 9153144 w 9153144"/>
              <a:gd name="connsiteY3" fmla="*/ 320040 h 3535680"/>
              <a:gd name="connsiteX4" fmla="*/ 9144000 w 9153144"/>
              <a:gd name="connsiteY4" fmla="*/ 2898648 h 3535680"/>
              <a:gd name="connsiteX5" fmla="*/ 6986016 w 9153144"/>
              <a:gd name="connsiteY5" fmla="*/ 3282696 h 3535680"/>
              <a:gd name="connsiteX6" fmla="*/ 3081528 w 9153144"/>
              <a:gd name="connsiteY6" fmla="*/ 2523744 h 3535680"/>
              <a:gd name="connsiteX7" fmla="*/ 9144 w 9153144"/>
              <a:gd name="connsiteY7" fmla="*/ 3172968 h 3535680"/>
              <a:gd name="connsiteX8" fmla="*/ 0 w 9153144"/>
              <a:gd name="connsiteY8" fmla="*/ 347472 h 3535680"/>
              <a:gd name="connsiteX0" fmla="*/ 0 w 9153144"/>
              <a:gd name="connsiteY0" fmla="*/ 310896 h 3499104"/>
              <a:gd name="connsiteX1" fmla="*/ 2651760 w 9153144"/>
              <a:gd name="connsiteY1" fmla="*/ 45720 h 3499104"/>
              <a:gd name="connsiteX2" fmla="*/ 6986016 w 9153144"/>
              <a:gd name="connsiteY2" fmla="*/ 804672 h 3499104"/>
              <a:gd name="connsiteX3" fmla="*/ 9153144 w 9153144"/>
              <a:gd name="connsiteY3" fmla="*/ 283464 h 3499104"/>
              <a:gd name="connsiteX4" fmla="*/ 9144000 w 9153144"/>
              <a:gd name="connsiteY4" fmla="*/ 2862072 h 3499104"/>
              <a:gd name="connsiteX5" fmla="*/ 6986016 w 9153144"/>
              <a:gd name="connsiteY5" fmla="*/ 3246120 h 3499104"/>
              <a:gd name="connsiteX6" fmla="*/ 3081528 w 9153144"/>
              <a:gd name="connsiteY6" fmla="*/ 2487168 h 3499104"/>
              <a:gd name="connsiteX7" fmla="*/ 9144 w 9153144"/>
              <a:gd name="connsiteY7" fmla="*/ 3136392 h 3499104"/>
              <a:gd name="connsiteX8" fmla="*/ 0 w 9153144"/>
              <a:gd name="connsiteY8" fmla="*/ 310896 h 3499104"/>
              <a:gd name="connsiteX0" fmla="*/ 0 w 9153144"/>
              <a:gd name="connsiteY0" fmla="*/ 310896 h 3499104"/>
              <a:gd name="connsiteX1" fmla="*/ 2651760 w 9153144"/>
              <a:gd name="connsiteY1" fmla="*/ 45720 h 3499104"/>
              <a:gd name="connsiteX2" fmla="*/ 6986016 w 9153144"/>
              <a:gd name="connsiteY2" fmla="*/ 804672 h 3499104"/>
              <a:gd name="connsiteX3" fmla="*/ 9153144 w 9153144"/>
              <a:gd name="connsiteY3" fmla="*/ 283464 h 3499104"/>
              <a:gd name="connsiteX4" fmla="*/ 9144000 w 9153144"/>
              <a:gd name="connsiteY4" fmla="*/ 2862072 h 3499104"/>
              <a:gd name="connsiteX5" fmla="*/ 6986016 w 9153144"/>
              <a:gd name="connsiteY5" fmla="*/ 3246120 h 3499104"/>
              <a:gd name="connsiteX6" fmla="*/ 3081528 w 9153144"/>
              <a:gd name="connsiteY6" fmla="*/ 2487168 h 3499104"/>
              <a:gd name="connsiteX7" fmla="*/ 9144 w 9153144"/>
              <a:gd name="connsiteY7" fmla="*/ 3136392 h 3499104"/>
              <a:gd name="connsiteX8" fmla="*/ 0 w 9153144"/>
              <a:gd name="connsiteY8" fmla="*/ 310896 h 3499104"/>
              <a:gd name="connsiteX0" fmla="*/ 0 w 9153144"/>
              <a:gd name="connsiteY0" fmla="*/ 310896 h 3308604"/>
              <a:gd name="connsiteX1" fmla="*/ 2651760 w 9153144"/>
              <a:gd name="connsiteY1" fmla="*/ 45720 h 3308604"/>
              <a:gd name="connsiteX2" fmla="*/ 6986016 w 9153144"/>
              <a:gd name="connsiteY2" fmla="*/ 804672 h 3308604"/>
              <a:gd name="connsiteX3" fmla="*/ 9153144 w 9153144"/>
              <a:gd name="connsiteY3" fmla="*/ 283464 h 3308604"/>
              <a:gd name="connsiteX4" fmla="*/ 9144000 w 9153144"/>
              <a:gd name="connsiteY4" fmla="*/ 2862072 h 3308604"/>
              <a:gd name="connsiteX5" fmla="*/ 6986016 w 9153144"/>
              <a:gd name="connsiteY5" fmla="*/ 3246120 h 3308604"/>
              <a:gd name="connsiteX6" fmla="*/ 3081528 w 9153144"/>
              <a:gd name="connsiteY6" fmla="*/ 2487168 h 3308604"/>
              <a:gd name="connsiteX7" fmla="*/ 9144 w 9153144"/>
              <a:gd name="connsiteY7" fmla="*/ 3136392 h 3308604"/>
              <a:gd name="connsiteX8" fmla="*/ 0 w 9153144"/>
              <a:gd name="connsiteY8" fmla="*/ 310896 h 3308604"/>
              <a:gd name="connsiteX0" fmla="*/ 0 w 9153144"/>
              <a:gd name="connsiteY0" fmla="*/ 310896 h 3308604"/>
              <a:gd name="connsiteX1" fmla="*/ 2651760 w 9153144"/>
              <a:gd name="connsiteY1" fmla="*/ 45720 h 3308604"/>
              <a:gd name="connsiteX2" fmla="*/ 6986016 w 9153144"/>
              <a:gd name="connsiteY2" fmla="*/ 804672 h 3308604"/>
              <a:gd name="connsiteX3" fmla="*/ 9153144 w 9153144"/>
              <a:gd name="connsiteY3" fmla="*/ 283464 h 3308604"/>
              <a:gd name="connsiteX4" fmla="*/ 9144000 w 9153144"/>
              <a:gd name="connsiteY4" fmla="*/ 2862072 h 3308604"/>
              <a:gd name="connsiteX5" fmla="*/ 6986016 w 9153144"/>
              <a:gd name="connsiteY5" fmla="*/ 3246120 h 3308604"/>
              <a:gd name="connsiteX6" fmla="*/ 3081528 w 9153144"/>
              <a:gd name="connsiteY6" fmla="*/ 2487168 h 3308604"/>
              <a:gd name="connsiteX7" fmla="*/ 9144 w 9153144"/>
              <a:gd name="connsiteY7" fmla="*/ 3136392 h 3308604"/>
              <a:gd name="connsiteX8" fmla="*/ 0 w 9153144"/>
              <a:gd name="connsiteY8" fmla="*/ 310896 h 3308604"/>
              <a:gd name="connsiteX0" fmla="*/ 0 w 9153144"/>
              <a:gd name="connsiteY0" fmla="*/ 310896 h 3306064"/>
              <a:gd name="connsiteX1" fmla="*/ 2651760 w 9153144"/>
              <a:gd name="connsiteY1" fmla="*/ 45720 h 3306064"/>
              <a:gd name="connsiteX2" fmla="*/ 6986016 w 9153144"/>
              <a:gd name="connsiteY2" fmla="*/ 804672 h 3306064"/>
              <a:gd name="connsiteX3" fmla="*/ 9153144 w 9153144"/>
              <a:gd name="connsiteY3" fmla="*/ 283464 h 3306064"/>
              <a:gd name="connsiteX4" fmla="*/ 9144000 w 9153144"/>
              <a:gd name="connsiteY4" fmla="*/ 2862072 h 3306064"/>
              <a:gd name="connsiteX5" fmla="*/ 6986016 w 9153144"/>
              <a:gd name="connsiteY5" fmla="*/ 3246120 h 3306064"/>
              <a:gd name="connsiteX6" fmla="*/ 3169920 w 9153144"/>
              <a:gd name="connsiteY6" fmla="*/ 2502408 h 3306064"/>
              <a:gd name="connsiteX7" fmla="*/ 9144 w 9153144"/>
              <a:gd name="connsiteY7" fmla="*/ 3136392 h 3306064"/>
              <a:gd name="connsiteX8" fmla="*/ 0 w 9153144"/>
              <a:gd name="connsiteY8" fmla="*/ 310896 h 3306064"/>
              <a:gd name="connsiteX0" fmla="*/ 0 w 9153144"/>
              <a:gd name="connsiteY0" fmla="*/ 310896 h 3309112"/>
              <a:gd name="connsiteX1" fmla="*/ 2651760 w 9153144"/>
              <a:gd name="connsiteY1" fmla="*/ 45720 h 3309112"/>
              <a:gd name="connsiteX2" fmla="*/ 6986016 w 9153144"/>
              <a:gd name="connsiteY2" fmla="*/ 804672 h 3309112"/>
              <a:gd name="connsiteX3" fmla="*/ 9153144 w 9153144"/>
              <a:gd name="connsiteY3" fmla="*/ 283464 h 3309112"/>
              <a:gd name="connsiteX4" fmla="*/ 9144000 w 9153144"/>
              <a:gd name="connsiteY4" fmla="*/ 2862072 h 3309112"/>
              <a:gd name="connsiteX5" fmla="*/ 6986016 w 9153144"/>
              <a:gd name="connsiteY5" fmla="*/ 3246120 h 3309112"/>
              <a:gd name="connsiteX6" fmla="*/ 3270504 w 9153144"/>
              <a:gd name="connsiteY6" fmla="*/ 2484120 h 3309112"/>
              <a:gd name="connsiteX7" fmla="*/ 9144 w 9153144"/>
              <a:gd name="connsiteY7" fmla="*/ 3136392 h 3309112"/>
              <a:gd name="connsiteX8" fmla="*/ 0 w 9153144"/>
              <a:gd name="connsiteY8" fmla="*/ 310896 h 3309112"/>
              <a:gd name="connsiteX0" fmla="*/ 0 w 9153144"/>
              <a:gd name="connsiteY0" fmla="*/ 310896 h 3309112"/>
              <a:gd name="connsiteX1" fmla="*/ 2651760 w 9153144"/>
              <a:gd name="connsiteY1" fmla="*/ 45720 h 3309112"/>
              <a:gd name="connsiteX2" fmla="*/ 6986016 w 9153144"/>
              <a:gd name="connsiteY2" fmla="*/ 804672 h 3309112"/>
              <a:gd name="connsiteX3" fmla="*/ 9153144 w 9153144"/>
              <a:gd name="connsiteY3" fmla="*/ 283464 h 3309112"/>
              <a:gd name="connsiteX4" fmla="*/ 9144000 w 9153144"/>
              <a:gd name="connsiteY4" fmla="*/ 2862072 h 3309112"/>
              <a:gd name="connsiteX5" fmla="*/ 6986016 w 9153144"/>
              <a:gd name="connsiteY5" fmla="*/ 3246120 h 3309112"/>
              <a:gd name="connsiteX6" fmla="*/ 3270504 w 9153144"/>
              <a:gd name="connsiteY6" fmla="*/ 2484120 h 3309112"/>
              <a:gd name="connsiteX7" fmla="*/ 9144 w 9153144"/>
              <a:gd name="connsiteY7" fmla="*/ 3136392 h 3309112"/>
              <a:gd name="connsiteX8" fmla="*/ 0 w 9153144"/>
              <a:gd name="connsiteY8" fmla="*/ 310896 h 3309112"/>
              <a:gd name="connsiteX0" fmla="*/ 0 w 9153144"/>
              <a:gd name="connsiteY0" fmla="*/ 310896 h 3309112"/>
              <a:gd name="connsiteX1" fmla="*/ 2651760 w 9153144"/>
              <a:gd name="connsiteY1" fmla="*/ 45720 h 3309112"/>
              <a:gd name="connsiteX2" fmla="*/ 6986016 w 9153144"/>
              <a:gd name="connsiteY2" fmla="*/ 804672 h 3309112"/>
              <a:gd name="connsiteX3" fmla="*/ 9153144 w 9153144"/>
              <a:gd name="connsiteY3" fmla="*/ 283464 h 3309112"/>
              <a:gd name="connsiteX4" fmla="*/ 9144000 w 9153144"/>
              <a:gd name="connsiteY4" fmla="*/ 2862072 h 3309112"/>
              <a:gd name="connsiteX5" fmla="*/ 6986016 w 9153144"/>
              <a:gd name="connsiteY5" fmla="*/ 3246120 h 3309112"/>
              <a:gd name="connsiteX6" fmla="*/ 3270504 w 9153144"/>
              <a:gd name="connsiteY6" fmla="*/ 2484120 h 3309112"/>
              <a:gd name="connsiteX7" fmla="*/ 9144 w 9153144"/>
              <a:gd name="connsiteY7" fmla="*/ 3136392 h 3309112"/>
              <a:gd name="connsiteX8" fmla="*/ 0 w 9153144"/>
              <a:gd name="connsiteY8" fmla="*/ 310896 h 3309112"/>
              <a:gd name="connsiteX0" fmla="*/ 0 w 9153144"/>
              <a:gd name="connsiteY0" fmla="*/ 310896 h 3309112"/>
              <a:gd name="connsiteX1" fmla="*/ 2651760 w 9153144"/>
              <a:gd name="connsiteY1" fmla="*/ 45720 h 3309112"/>
              <a:gd name="connsiteX2" fmla="*/ 6986016 w 9153144"/>
              <a:gd name="connsiteY2" fmla="*/ 804672 h 3309112"/>
              <a:gd name="connsiteX3" fmla="*/ 9153144 w 9153144"/>
              <a:gd name="connsiteY3" fmla="*/ 283464 h 3309112"/>
              <a:gd name="connsiteX4" fmla="*/ 9144000 w 9153144"/>
              <a:gd name="connsiteY4" fmla="*/ 2862072 h 3309112"/>
              <a:gd name="connsiteX5" fmla="*/ 6986016 w 9153144"/>
              <a:gd name="connsiteY5" fmla="*/ 3246120 h 3309112"/>
              <a:gd name="connsiteX6" fmla="*/ 3270504 w 9153144"/>
              <a:gd name="connsiteY6" fmla="*/ 2484120 h 3309112"/>
              <a:gd name="connsiteX7" fmla="*/ 9144 w 9153144"/>
              <a:gd name="connsiteY7" fmla="*/ 3136392 h 3309112"/>
              <a:gd name="connsiteX8" fmla="*/ 0 w 9153144"/>
              <a:gd name="connsiteY8" fmla="*/ 310896 h 3309112"/>
              <a:gd name="connsiteX0" fmla="*/ 0 w 9153144"/>
              <a:gd name="connsiteY0" fmla="*/ 310896 h 3309112"/>
              <a:gd name="connsiteX1" fmla="*/ 2651760 w 9153144"/>
              <a:gd name="connsiteY1" fmla="*/ 45720 h 3309112"/>
              <a:gd name="connsiteX2" fmla="*/ 6986016 w 9153144"/>
              <a:gd name="connsiteY2" fmla="*/ 804672 h 3309112"/>
              <a:gd name="connsiteX3" fmla="*/ 9153144 w 9153144"/>
              <a:gd name="connsiteY3" fmla="*/ 283464 h 3309112"/>
              <a:gd name="connsiteX4" fmla="*/ 9144000 w 9153144"/>
              <a:gd name="connsiteY4" fmla="*/ 2862072 h 3309112"/>
              <a:gd name="connsiteX5" fmla="*/ 6986016 w 9153144"/>
              <a:gd name="connsiteY5" fmla="*/ 3246120 h 3309112"/>
              <a:gd name="connsiteX6" fmla="*/ 3270504 w 9153144"/>
              <a:gd name="connsiteY6" fmla="*/ 2484120 h 3309112"/>
              <a:gd name="connsiteX7" fmla="*/ 9144 w 9153144"/>
              <a:gd name="connsiteY7" fmla="*/ 3136392 h 3309112"/>
              <a:gd name="connsiteX8" fmla="*/ 0 w 9153144"/>
              <a:gd name="connsiteY8" fmla="*/ 310896 h 3309112"/>
              <a:gd name="connsiteX0" fmla="*/ 381 w 9153525"/>
              <a:gd name="connsiteY0" fmla="*/ 310896 h 3309112"/>
              <a:gd name="connsiteX1" fmla="*/ 2652141 w 9153525"/>
              <a:gd name="connsiteY1" fmla="*/ 45720 h 3309112"/>
              <a:gd name="connsiteX2" fmla="*/ 6986397 w 9153525"/>
              <a:gd name="connsiteY2" fmla="*/ 804672 h 3309112"/>
              <a:gd name="connsiteX3" fmla="*/ 9153525 w 9153525"/>
              <a:gd name="connsiteY3" fmla="*/ 283464 h 3309112"/>
              <a:gd name="connsiteX4" fmla="*/ 9144381 w 9153525"/>
              <a:gd name="connsiteY4" fmla="*/ 2862072 h 3309112"/>
              <a:gd name="connsiteX5" fmla="*/ 6986397 w 9153525"/>
              <a:gd name="connsiteY5" fmla="*/ 3246120 h 3309112"/>
              <a:gd name="connsiteX6" fmla="*/ 3270885 w 9153525"/>
              <a:gd name="connsiteY6" fmla="*/ 2484120 h 3309112"/>
              <a:gd name="connsiteX7" fmla="*/ 0 w 9153525"/>
              <a:gd name="connsiteY7" fmla="*/ 3143536 h 3309112"/>
              <a:gd name="connsiteX8" fmla="*/ 381 w 9153525"/>
              <a:gd name="connsiteY8" fmla="*/ 310896 h 3309112"/>
              <a:gd name="connsiteX0" fmla="*/ 381 w 9144647"/>
              <a:gd name="connsiteY0" fmla="*/ 310896 h 3309112"/>
              <a:gd name="connsiteX1" fmla="*/ 2652141 w 9144647"/>
              <a:gd name="connsiteY1" fmla="*/ 45720 h 3309112"/>
              <a:gd name="connsiteX2" fmla="*/ 6986397 w 9144647"/>
              <a:gd name="connsiteY2" fmla="*/ 804672 h 3309112"/>
              <a:gd name="connsiteX3" fmla="*/ 9144647 w 9144647"/>
              <a:gd name="connsiteY3" fmla="*/ 290862 h 3309112"/>
              <a:gd name="connsiteX4" fmla="*/ 9144381 w 9144647"/>
              <a:gd name="connsiteY4" fmla="*/ 2862072 h 3309112"/>
              <a:gd name="connsiteX5" fmla="*/ 6986397 w 9144647"/>
              <a:gd name="connsiteY5" fmla="*/ 3246120 h 3309112"/>
              <a:gd name="connsiteX6" fmla="*/ 3270885 w 9144647"/>
              <a:gd name="connsiteY6" fmla="*/ 2484120 h 3309112"/>
              <a:gd name="connsiteX7" fmla="*/ 0 w 9144647"/>
              <a:gd name="connsiteY7" fmla="*/ 3143536 h 3309112"/>
              <a:gd name="connsiteX8" fmla="*/ 381 w 9144647"/>
              <a:gd name="connsiteY8" fmla="*/ 310896 h 3309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44647" h="3309112">
                <a:moveTo>
                  <a:pt x="381" y="310896"/>
                </a:moveTo>
                <a:cubicBezTo>
                  <a:pt x="779145" y="155448"/>
                  <a:pt x="1484757" y="0"/>
                  <a:pt x="2652141" y="45720"/>
                </a:cubicBezTo>
                <a:cubicBezTo>
                  <a:pt x="3819525" y="91440"/>
                  <a:pt x="5904313" y="763815"/>
                  <a:pt x="6986397" y="804672"/>
                </a:cubicBezTo>
                <a:cubicBezTo>
                  <a:pt x="8068481" y="845529"/>
                  <a:pt x="8437511" y="566706"/>
                  <a:pt x="9144647" y="290862"/>
                </a:cubicBezTo>
                <a:cubicBezTo>
                  <a:pt x="9144558" y="1147932"/>
                  <a:pt x="9144470" y="2005002"/>
                  <a:pt x="9144381" y="2862072"/>
                </a:cubicBezTo>
                <a:cubicBezTo>
                  <a:pt x="8450961" y="3142488"/>
                  <a:pt x="7965313" y="3309112"/>
                  <a:pt x="6986397" y="3246120"/>
                </a:cubicBezTo>
                <a:cubicBezTo>
                  <a:pt x="6007481" y="3183128"/>
                  <a:pt x="4435284" y="2501217"/>
                  <a:pt x="3270885" y="2484120"/>
                </a:cubicBezTo>
                <a:cubicBezTo>
                  <a:pt x="2106486" y="2467023"/>
                  <a:pt x="830580" y="2857024"/>
                  <a:pt x="0" y="3143536"/>
                </a:cubicBezTo>
                <a:lnTo>
                  <a:pt x="381" y="31089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 bwMode="gray">
          <a:xfrm>
            <a:off x="7699248" y="1298448"/>
            <a:ext cx="987552" cy="987552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  <a:alpha val="90000"/>
                </a:schemeClr>
              </a:gs>
              <a:gs pos="76000">
                <a:schemeClr val="accent1">
                  <a:alpha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 bwMode="gray">
          <a:xfrm>
            <a:off x="7013448" y="1929384"/>
            <a:ext cx="512064" cy="512064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  <a:alpha val="90000"/>
                </a:schemeClr>
              </a:gs>
              <a:gs pos="76000">
                <a:schemeClr val="accent4">
                  <a:alpha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 bwMode="gray">
          <a:xfrm>
            <a:off x="685800" y="4114800"/>
            <a:ext cx="1216152" cy="1216152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20000"/>
                  <a:lumOff val="80000"/>
                </a:schemeClr>
              </a:gs>
              <a:gs pos="100000">
                <a:schemeClr val="accent3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 bwMode="gray">
          <a:xfrm>
            <a:off x="621792" y="2212847"/>
            <a:ext cx="7927848" cy="2203704"/>
          </a:xfr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glow" dir="t">
                <a:rot lat="0" lon="0" rev="5400000"/>
              </a:lightRig>
            </a:scene3d>
            <a:sp3d extrusionH="57150" contourW="12700">
              <a:bevelT w="25400" h="25400"/>
              <a:contourClr>
                <a:schemeClr val="accent1">
                  <a:lumMod val="20000"/>
                  <a:lumOff val="8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800" b="1" kern="1200" smtClean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gradFill flip="none" rotWithShape="1">
                  <a:gsLst>
                    <a:gs pos="0">
                      <a:schemeClr val="accent1">
                        <a:lumMod val="20000"/>
                        <a:lumOff val="80000"/>
                      </a:schemeClr>
                    </a:gs>
                    <a:gs pos="48000">
                      <a:schemeClr val="accent1">
                        <a:lumMod val="60000"/>
                        <a:lumOff val="40000"/>
                      </a:schemeClr>
                    </a:gs>
                    <a:gs pos="57000">
                      <a:schemeClr val="accent1">
                        <a:lumMod val="20000"/>
                        <a:lumOff val="80000"/>
                      </a:schemeClr>
                    </a:gs>
                    <a:gs pos="100000">
                      <a:schemeClr val="accent1">
                        <a:lumMod val="20000"/>
                        <a:lumOff val="80000"/>
                      </a:schemeClr>
                    </a:gs>
                  </a:gsLst>
                  <a:lin ang="5400000" scaled="1"/>
                  <a:tileRect/>
                </a:gradFill>
                <a:effectLst>
                  <a:outerShdw blurRad="80010" dist="40640" dir="5040000" algn="tl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486400"/>
            <a:ext cx="6400800" cy="6675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SzPct val="85000"/>
              <a:buFont typeface="Wingdings" pitchFamily="2" charset="2"/>
              <a:buNone/>
              <a:defRPr lang="en-US" sz="2000" i="1" kern="120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AE02C-F398-4C2D-9735-454407C2F64E}" type="datetimeFigureOut">
              <a:rPr lang="ko-KR" altLang="en-US" smtClean="0"/>
              <a:t>2016-03-18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94CEE-45F2-40B5-B270-087036CB14F4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 bwMode="gray">
          <a:xfrm>
            <a:off x="0" y="1"/>
            <a:ext cx="9150620" cy="1281822"/>
          </a:xfrm>
          <a:custGeom>
            <a:avLst/>
            <a:gdLst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630680"/>
              <a:gd name="connsiteX1" fmla="*/ 18288 w 9153144"/>
              <a:gd name="connsiteY1" fmla="*/ 1472184 h 1630680"/>
              <a:gd name="connsiteX2" fmla="*/ 2980944 w 9153144"/>
              <a:gd name="connsiteY2" fmla="*/ 960120 h 1630680"/>
              <a:gd name="connsiteX3" fmla="*/ 7114032 w 9153144"/>
              <a:gd name="connsiteY3" fmla="*/ 1353312 h 1630680"/>
              <a:gd name="connsiteX4" fmla="*/ 9144000 w 9153144"/>
              <a:gd name="connsiteY4" fmla="*/ 1106424 h 1630680"/>
              <a:gd name="connsiteX5" fmla="*/ 9153144 w 9153144"/>
              <a:gd name="connsiteY5" fmla="*/ 0 h 1630680"/>
              <a:gd name="connsiteX6" fmla="*/ 0 w 9153144"/>
              <a:gd name="connsiteY6" fmla="*/ 9144 h 1630680"/>
              <a:gd name="connsiteX0" fmla="*/ 0 w 9153144"/>
              <a:gd name="connsiteY0" fmla="*/ 9144 h 1630680"/>
              <a:gd name="connsiteX1" fmla="*/ 18288 w 9153144"/>
              <a:gd name="connsiteY1" fmla="*/ 1472184 h 1630680"/>
              <a:gd name="connsiteX2" fmla="*/ 2980944 w 9153144"/>
              <a:gd name="connsiteY2" fmla="*/ 960120 h 1630680"/>
              <a:gd name="connsiteX3" fmla="*/ 7114032 w 9153144"/>
              <a:gd name="connsiteY3" fmla="*/ 1353312 h 1630680"/>
              <a:gd name="connsiteX4" fmla="*/ 9144000 w 9153144"/>
              <a:gd name="connsiteY4" fmla="*/ 1106424 h 1630680"/>
              <a:gd name="connsiteX5" fmla="*/ 9153144 w 9153144"/>
              <a:gd name="connsiteY5" fmla="*/ 0 h 1630680"/>
              <a:gd name="connsiteX6" fmla="*/ 0 w 9153144"/>
              <a:gd name="connsiteY6" fmla="*/ 9144 h 1630680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3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52 w 9153196"/>
              <a:gd name="connsiteY0" fmla="*/ 9144 h 1481136"/>
              <a:gd name="connsiteX1" fmla="*/ 0 w 9153196"/>
              <a:gd name="connsiteY1" fmla="*/ 1481136 h 1481136"/>
              <a:gd name="connsiteX2" fmla="*/ 2980996 w 9153196"/>
              <a:gd name="connsiteY2" fmla="*/ 960120 h 1481136"/>
              <a:gd name="connsiteX3" fmla="*/ 6739180 w 9153196"/>
              <a:gd name="connsiteY3" fmla="*/ 1316736 h 1481136"/>
              <a:gd name="connsiteX4" fmla="*/ 9144052 w 9153196"/>
              <a:gd name="connsiteY4" fmla="*/ 1106424 h 1481136"/>
              <a:gd name="connsiteX5" fmla="*/ 9153196 w 9153196"/>
              <a:gd name="connsiteY5" fmla="*/ 0 h 1481136"/>
              <a:gd name="connsiteX6" fmla="*/ 52 w 9153196"/>
              <a:gd name="connsiteY6" fmla="*/ 9144 h 1481136"/>
              <a:gd name="connsiteX0" fmla="*/ 52 w 9153196"/>
              <a:gd name="connsiteY0" fmla="*/ 1284 h 1481136"/>
              <a:gd name="connsiteX1" fmla="*/ 0 w 9153196"/>
              <a:gd name="connsiteY1" fmla="*/ 1481136 h 1481136"/>
              <a:gd name="connsiteX2" fmla="*/ 2980996 w 9153196"/>
              <a:gd name="connsiteY2" fmla="*/ 960120 h 1481136"/>
              <a:gd name="connsiteX3" fmla="*/ 6739180 w 9153196"/>
              <a:gd name="connsiteY3" fmla="*/ 1316736 h 1481136"/>
              <a:gd name="connsiteX4" fmla="*/ 9144052 w 9153196"/>
              <a:gd name="connsiteY4" fmla="*/ 1106424 h 1481136"/>
              <a:gd name="connsiteX5" fmla="*/ 9153196 w 9153196"/>
              <a:gd name="connsiteY5" fmla="*/ 0 h 1481136"/>
              <a:gd name="connsiteX6" fmla="*/ 52 w 9153196"/>
              <a:gd name="connsiteY6" fmla="*/ 1284 h 1481136"/>
              <a:gd name="connsiteX0" fmla="*/ 52 w 9153196"/>
              <a:gd name="connsiteY0" fmla="*/ 1284 h 1862136"/>
              <a:gd name="connsiteX1" fmla="*/ 0 w 9153196"/>
              <a:gd name="connsiteY1" fmla="*/ 1862136 h 1862136"/>
              <a:gd name="connsiteX2" fmla="*/ 2980996 w 9153196"/>
              <a:gd name="connsiteY2" fmla="*/ 960120 h 1862136"/>
              <a:gd name="connsiteX3" fmla="*/ 6739180 w 9153196"/>
              <a:gd name="connsiteY3" fmla="*/ 1316736 h 1862136"/>
              <a:gd name="connsiteX4" fmla="*/ 9144052 w 9153196"/>
              <a:gd name="connsiteY4" fmla="*/ 1106424 h 1862136"/>
              <a:gd name="connsiteX5" fmla="*/ 9153196 w 9153196"/>
              <a:gd name="connsiteY5" fmla="*/ 0 h 1862136"/>
              <a:gd name="connsiteX6" fmla="*/ 52 w 9153196"/>
              <a:gd name="connsiteY6" fmla="*/ 1284 h 1862136"/>
              <a:gd name="connsiteX0" fmla="*/ 52 w 9153196"/>
              <a:gd name="connsiteY0" fmla="*/ 1284 h 1862136"/>
              <a:gd name="connsiteX1" fmla="*/ 0 w 9153196"/>
              <a:gd name="connsiteY1" fmla="*/ 1862136 h 1862136"/>
              <a:gd name="connsiteX2" fmla="*/ 2999284 w 9153196"/>
              <a:gd name="connsiteY2" fmla="*/ 1051560 h 1862136"/>
              <a:gd name="connsiteX3" fmla="*/ 6739180 w 9153196"/>
              <a:gd name="connsiteY3" fmla="*/ 1316736 h 1862136"/>
              <a:gd name="connsiteX4" fmla="*/ 9144052 w 9153196"/>
              <a:gd name="connsiteY4" fmla="*/ 1106424 h 1862136"/>
              <a:gd name="connsiteX5" fmla="*/ 9153196 w 9153196"/>
              <a:gd name="connsiteY5" fmla="*/ 0 h 1862136"/>
              <a:gd name="connsiteX6" fmla="*/ 52 w 9153196"/>
              <a:gd name="connsiteY6" fmla="*/ 1284 h 1862136"/>
              <a:gd name="connsiteX0" fmla="*/ 52 w 9153196"/>
              <a:gd name="connsiteY0" fmla="*/ 1284 h 1862136"/>
              <a:gd name="connsiteX1" fmla="*/ 0 w 9153196"/>
              <a:gd name="connsiteY1" fmla="*/ 1862136 h 1862136"/>
              <a:gd name="connsiteX2" fmla="*/ 2999284 w 9153196"/>
              <a:gd name="connsiteY2" fmla="*/ 1051560 h 1862136"/>
              <a:gd name="connsiteX3" fmla="*/ 6739180 w 9153196"/>
              <a:gd name="connsiteY3" fmla="*/ 1316736 h 1862136"/>
              <a:gd name="connsiteX4" fmla="*/ 9144052 w 9153196"/>
              <a:gd name="connsiteY4" fmla="*/ 1487424 h 1862136"/>
              <a:gd name="connsiteX5" fmla="*/ 9153196 w 9153196"/>
              <a:gd name="connsiteY5" fmla="*/ 0 h 1862136"/>
              <a:gd name="connsiteX6" fmla="*/ 52 w 9153196"/>
              <a:gd name="connsiteY6" fmla="*/ 1284 h 1862136"/>
              <a:gd name="connsiteX0" fmla="*/ 52 w 9153196"/>
              <a:gd name="connsiteY0" fmla="*/ 1284 h 1862136"/>
              <a:gd name="connsiteX1" fmla="*/ 0 w 9153196"/>
              <a:gd name="connsiteY1" fmla="*/ 1862136 h 1862136"/>
              <a:gd name="connsiteX2" fmla="*/ 2999284 w 9153196"/>
              <a:gd name="connsiteY2" fmla="*/ 1051560 h 1862136"/>
              <a:gd name="connsiteX3" fmla="*/ 6281980 w 9153196"/>
              <a:gd name="connsiteY3" fmla="*/ 1469136 h 1862136"/>
              <a:gd name="connsiteX4" fmla="*/ 9144052 w 9153196"/>
              <a:gd name="connsiteY4" fmla="*/ 1487424 h 1862136"/>
              <a:gd name="connsiteX5" fmla="*/ 9153196 w 9153196"/>
              <a:gd name="connsiteY5" fmla="*/ 0 h 1862136"/>
              <a:gd name="connsiteX6" fmla="*/ 52 w 9153196"/>
              <a:gd name="connsiteY6" fmla="*/ 1284 h 1862136"/>
              <a:gd name="connsiteX0" fmla="*/ 52 w 9153196"/>
              <a:gd name="connsiteY0" fmla="*/ 1284 h 1862136"/>
              <a:gd name="connsiteX1" fmla="*/ 0 w 9153196"/>
              <a:gd name="connsiteY1" fmla="*/ 1862136 h 1862136"/>
              <a:gd name="connsiteX2" fmla="*/ 2999284 w 9153196"/>
              <a:gd name="connsiteY2" fmla="*/ 1051560 h 1862136"/>
              <a:gd name="connsiteX3" fmla="*/ 6281980 w 9153196"/>
              <a:gd name="connsiteY3" fmla="*/ 1469136 h 1862136"/>
              <a:gd name="connsiteX4" fmla="*/ 9144052 w 9153196"/>
              <a:gd name="connsiteY4" fmla="*/ 1487424 h 1862136"/>
              <a:gd name="connsiteX5" fmla="*/ 9153196 w 9153196"/>
              <a:gd name="connsiteY5" fmla="*/ 0 h 1862136"/>
              <a:gd name="connsiteX6" fmla="*/ 52 w 9153196"/>
              <a:gd name="connsiteY6" fmla="*/ 1284 h 1862136"/>
              <a:gd name="connsiteX0" fmla="*/ 52 w 9153196"/>
              <a:gd name="connsiteY0" fmla="*/ 1284 h 1862136"/>
              <a:gd name="connsiteX1" fmla="*/ 0 w 9153196"/>
              <a:gd name="connsiteY1" fmla="*/ 1862136 h 1862136"/>
              <a:gd name="connsiteX2" fmla="*/ 2999284 w 9153196"/>
              <a:gd name="connsiteY2" fmla="*/ 1051560 h 1862136"/>
              <a:gd name="connsiteX3" fmla="*/ 6281980 w 9153196"/>
              <a:gd name="connsiteY3" fmla="*/ 1469136 h 1862136"/>
              <a:gd name="connsiteX4" fmla="*/ 9144052 w 9153196"/>
              <a:gd name="connsiteY4" fmla="*/ 1487424 h 1862136"/>
              <a:gd name="connsiteX5" fmla="*/ 9153196 w 9153196"/>
              <a:gd name="connsiteY5" fmla="*/ 0 h 1862136"/>
              <a:gd name="connsiteX6" fmla="*/ 52 w 9153196"/>
              <a:gd name="connsiteY6" fmla="*/ 1284 h 1862136"/>
              <a:gd name="connsiteX0" fmla="*/ 52 w 9153196"/>
              <a:gd name="connsiteY0" fmla="*/ 610884 h 1862136"/>
              <a:gd name="connsiteX1" fmla="*/ 0 w 9153196"/>
              <a:gd name="connsiteY1" fmla="*/ 1862136 h 1862136"/>
              <a:gd name="connsiteX2" fmla="*/ 2999284 w 9153196"/>
              <a:gd name="connsiteY2" fmla="*/ 1051560 h 1862136"/>
              <a:gd name="connsiteX3" fmla="*/ 6281980 w 9153196"/>
              <a:gd name="connsiteY3" fmla="*/ 1469136 h 1862136"/>
              <a:gd name="connsiteX4" fmla="*/ 9144052 w 9153196"/>
              <a:gd name="connsiteY4" fmla="*/ 1487424 h 1862136"/>
              <a:gd name="connsiteX5" fmla="*/ 9153196 w 9153196"/>
              <a:gd name="connsiteY5" fmla="*/ 0 h 1862136"/>
              <a:gd name="connsiteX6" fmla="*/ 52 w 9153196"/>
              <a:gd name="connsiteY6" fmla="*/ 610884 h 1862136"/>
              <a:gd name="connsiteX0" fmla="*/ 52 w 9153196"/>
              <a:gd name="connsiteY0" fmla="*/ 1284 h 1252536"/>
              <a:gd name="connsiteX1" fmla="*/ 0 w 9153196"/>
              <a:gd name="connsiteY1" fmla="*/ 1252536 h 1252536"/>
              <a:gd name="connsiteX2" fmla="*/ 2999284 w 9153196"/>
              <a:gd name="connsiteY2" fmla="*/ 441960 h 1252536"/>
              <a:gd name="connsiteX3" fmla="*/ 6281980 w 9153196"/>
              <a:gd name="connsiteY3" fmla="*/ 859536 h 1252536"/>
              <a:gd name="connsiteX4" fmla="*/ 9144052 w 9153196"/>
              <a:gd name="connsiteY4" fmla="*/ 877824 h 1252536"/>
              <a:gd name="connsiteX5" fmla="*/ 9153196 w 9153196"/>
              <a:gd name="connsiteY5" fmla="*/ 0 h 1252536"/>
              <a:gd name="connsiteX6" fmla="*/ 52 w 9153196"/>
              <a:gd name="connsiteY6" fmla="*/ 1284 h 1252536"/>
              <a:gd name="connsiteX0" fmla="*/ 52 w 9153196"/>
              <a:gd name="connsiteY0" fmla="*/ 1284 h 1252536"/>
              <a:gd name="connsiteX1" fmla="*/ 0 w 9153196"/>
              <a:gd name="connsiteY1" fmla="*/ 1252536 h 1252536"/>
              <a:gd name="connsiteX2" fmla="*/ 3010829 w 9153196"/>
              <a:gd name="connsiteY2" fmla="*/ 483524 h 1252536"/>
              <a:gd name="connsiteX3" fmla="*/ 6281980 w 9153196"/>
              <a:gd name="connsiteY3" fmla="*/ 859536 h 1252536"/>
              <a:gd name="connsiteX4" fmla="*/ 9144052 w 9153196"/>
              <a:gd name="connsiteY4" fmla="*/ 877824 h 1252536"/>
              <a:gd name="connsiteX5" fmla="*/ 9153196 w 9153196"/>
              <a:gd name="connsiteY5" fmla="*/ 0 h 1252536"/>
              <a:gd name="connsiteX6" fmla="*/ 52 w 9153196"/>
              <a:gd name="connsiteY6" fmla="*/ 1284 h 1252536"/>
              <a:gd name="connsiteX0" fmla="*/ 52 w 9153196"/>
              <a:gd name="connsiteY0" fmla="*/ 1284 h 1252536"/>
              <a:gd name="connsiteX1" fmla="*/ 0 w 9153196"/>
              <a:gd name="connsiteY1" fmla="*/ 1252536 h 1252536"/>
              <a:gd name="connsiteX2" fmla="*/ 3010829 w 9153196"/>
              <a:gd name="connsiteY2" fmla="*/ 483524 h 1252536"/>
              <a:gd name="connsiteX3" fmla="*/ 6281980 w 9153196"/>
              <a:gd name="connsiteY3" fmla="*/ 859536 h 1252536"/>
              <a:gd name="connsiteX4" fmla="*/ 9144052 w 9153196"/>
              <a:gd name="connsiteY4" fmla="*/ 877824 h 1252536"/>
              <a:gd name="connsiteX5" fmla="*/ 9153196 w 9153196"/>
              <a:gd name="connsiteY5" fmla="*/ 0 h 1252536"/>
              <a:gd name="connsiteX6" fmla="*/ 52 w 9153196"/>
              <a:gd name="connsiteY6" fmla="*/ 1284 h 1252536"/>
              <a:gd name="connsiteX0" fmla="*/ 52 w 9153196"/>
              <a:gd name="connsiteY0" fmla="*/ 1284 h 1252536"/>
              <a:gd name="connsiteX1" fmla="*/ 0 w 9153196"/>
              <a:gd name="connsiteY1" fmla="*/ 1252536 h 1252536"/>
              <a:gd name="connsiteX2" fmla="*/ 3010829 w 9153196"/>
              <a:gd name="connsiteY2" fmla="*/ 483524 h 1252536"/>
              <a:gd name="connsiteX3" fmla="*/ 6281980 w 9153196"/>
              <a:gd name="connsiteY3" fmla="*/ 859536 h 1252536"/>
              <a:gd name="connsiteX4" fmla="*/ 9144052 w 9153196"/>
              <a:gd name="connsiteY4" fmla="*/ 877824 h 1252536"/>
              <a:gd name="connsiteX5" fmla="*/ 9153196 w 9153196"/>
              <a:gd name="connsiteY5" fmla="*/ 0 h 1252536"/>
              <a:gd name="connsiteX6" fmla="*/ 52 w 9153196"/>
              <a:gd name="connsiteY6" fmla="*/ 1284 h 1252536"/>
              <a:gd name="connsiteX0" fmla="*/ 52 w 9153196"/>
              <a:gd name="connsiteY0" fmla="*/ 1284 h 1252536"/>
              <a:gd name="connsiteX1" fmla="*/ 0 w 9153196"/>
              <a:gd name="connsiteY1" fmla="*/ 1252536 h 1252536"/>
              <a:gd name="connsiteX2" fmla="*/ 3620429 w 9153196"/>
              <a:gd name="connsiteY2" fmla="*/ 483524 h 1252536"/>
              <a:gd name="connsiteX3" fmla="*/ 6281980 w 9153196"/>
              <a:gd name="connsiteY3" fmla="*/ 859536 h 1252536"/>
              <a:gd name="connsiteX4" fmla="*/ 9144052 w 9153196"/>
              <a:gd name="connsiteY4" fmla="*/ 877824 h 1252536"/>
              <a:gd name="connsiteX5" fmla="*/ 9153196 w 9153196"/>
              <a:gd name="connsiteY5" fmla="*/ 0 h 1252536"/>
              <a:gd name="connsiteX6" fmla="*/ 52 w 9153196"/>
              <a:gd name="connsiteY6" fmla="*/ 1284 h 1252536"/>
              <a:gd name="connsiteX0" fmla="*/ 52 w 9153196"/>
              <a:gd name="connsiteY0" fmla="*/ 1284 h 1252536"/>
              <a:gd name="connsiteX1" fmla="*/ 0 w 9153196"/>
              <a:gd name="connsiteY1" fmla="*/ 1252536 h 1252536"/>
              <a:gd name="connsiteX2" fmla="*/ 3620429 w 9153196"/>
              <a:gd name="connsiteY2" fmla="*/ 483524 h 1252536"/>
              <a:gd name="connsiteX3" fmla="*/ 6281980 w 9153196"/>
              <a:gd name="connsiteY3" fmla="*/ 859536 h 1252536"/>
              <a:gd name="connsiteX4" fmla="*/ 9144052 w 9153196"/>
              <a:gd name="connsiteY4" fmla="*/ 877824 h 1252536"/>
              <a:gd name="connsiteX5" fmla="*/ 9153196 w 9153196"/>
              <a:gd name="connsiteY5" fmla="*/ 0 h 1252536"/>
              <a:gd name="connsiteX6" fmla="*/ 52 w 9153196"/>
              <a:gd name="connsiteY6" fmla="*/ 1284 h 1252536"/>
              <a:gd name="connsiteX0" fmla="*/ 52 w 9153196"/>
              <a:gd name="connsiteY0" fmla="*/ 1284 h 1252536"/>
              <a:gd name="connsiteX1" fmla="*/ 0 w 9153196"/>
              <a:gd name="connsiteY1" fmla="*/ 1252536 h 1252536"/>
              <a:gd name="connsiteX2" fmla="*/ 3620429 w 9153196"/>
              <a:gd name="connsiteY2" fmla="*/ 483524 h 1252536"/>
              <a:gd name="connsiteX3" fmla="*/ 9144052 w 9153196"/>
              <a:gd name="connsiteY3" fmla="*/ 877824 h 1252536"/>
              <a:gd name="connsiteX4" fmla="*/ 9153196 w 9153196"/>
              <a:gd name="connsiteY4" fmla="*/ 0 h 1252536"/>
              <a:gd name="connsiteX5" fmla="*/ 52 w 9153196"/>
              <a:gd name="connsiteY5" fmla="*/ 1284 h 1252536"/>
              <a:gd name="connsiteX0" fmla="*/ 52 w 9153196"/>
              <a:gd name="connsiteY0" fmla="*/ 1284 h 1252536"/>
              <a:gd name="connsiteX1" fmla="*/ 0 w 9153196"/>
              <a:gd name="connsiteY1" fmla="*/ 1252536 h 1252536"/>
              <a:gd name="connsiteX2" fmla="*/ 3620429 w 9153196"/>
              <a:gd name="connsiteY2" fmla="*/ 483524 h 1252536"/>
              <a:gd name="connsiteX3" fmla="*/ 9144052 w 9153196"/>
              <a:gd name="connsiteY3" fmla="*/ 877824 h 1252536"/>
              <a:gd name="connsiteX4" fmla="*/ 9153196 w 9153196"/>
              <a:gd name="connsiteY4" fmla="*/ 0 h 1252536"/>
              <a:gd name="connsiteX5" fmla="*/ 52 w 9153196"/>
              <a:gd name="connsiteY5" fmla="*/ 1284 h 1252536"/>
              <a:gd name="connsiteX0" fmla="*/ 52 w 9153196"/>
              <a:gd name="connsiteY0" fmla="*/ 1284 h 1279374"/>
              <a:gd name="connsiteX1" fmla="*/ 0 w 9153196"/>
              <a:gd name="connsiteY1" fmla="*/ 1252536 h 1279374"/>
              <a:gd name="connsiteX2" fmla="*/ 3620429 w 9153196"/>
              <a:gd name="connsiteY2" fmla="*/ 483524 h 1279374"/>
              <a:gd name="connsiteX3" fmla="*/ 9144052 w 9153196"/>
              <a:gd name="connsiteY3" fmla="*/ 877824 h 1279374"/>
              <a:gd name="connsiteX4" fmla="*/ 9153196 w 9153196"/>
              <a:gd name="connsiteY4" fmla="*/ 0 h 1279374"/>
              <a:gd name="connsiteX5" fmla="*/ 52 w 9153196"/>
              <a:gd name="connsiteY5" fmla="*/ 1284 h 1279374"/>
              <a:gd name="connsiteX0" fmla="*/ 52 w 9150620"/>
              <a:gd name="connsiteY0" fmla="*/ 1284 h 1279374"/>
              <a:gd name="connsiteX1" fmla="*/ 0 w 9150620"/>
              <a:gd name="connsiteY1" fmla="*/ 1252536 h 1279374"/>
              <a:gd name="connsiteX2" fmla="*/ 3620429 w 9150620"/>
              <a:gd name="connsiteY2" fmla="*/ 483524 h 1279374"/>
              <a:gd name="connsiteX3" fmla="*/ 9144052 w 9150620"/>
              <a:gd name="connsiteY3" fmla="*/ 877824 h 1279374"/>
              <a:gd name="connsiteX4" fmla="*/ 9150620 w 9150620"/>
              <a:gd name="connsiteY4" fmla="*/ 0 h 1279374"/>
              <a:gd name="connsiteX5" fmla="*/ 52 w 9150620"/>
              <a:gd name="connsiteY5" fmla="*/ 1284 h 1279374"/>
              <a:gd name="connsiteX0" fmla="*/ 52 w 9150620"/>
              <a:gd name="connsiteY0" fmla="*/ 1284 h 1279374"/>
              <a:gd name="connsiteX1" fmla="*/ 0 w 9150620"/>
              <a:gd name="connsiteY1" fmla="*/ 1252536 h 1279374"/>
              <a:gd name="connsiteX2" fmla="*/ 3641211 w 9150620"/>
              <a:gd name="connsiteY2" fmla="*/ 459690 h 1279374"/>
              <a:gd name="connsiteX3" fmla="*/ 9144052 w 9150620"/>
              <a:gd name="connsiteY3" fmla="*/ 877824 h 1279374"/>
              <a:gd name="connsiteX4" fmla="*/ 9150620 w 9150620"/>
              <a:gd name="connsiteY4" fmla="*/ 0 h 1279374"/>
              <a:gd name="connsiteX5" fmla="*/ 52 w 9150620"/>
              <a:gd name="connsiteY5" fmla="*/ 1284 h 1279374"/>
              <a:gd name="connsiteX0" fmla="*/ 52 w 9150620"/>
              <a:gd name="connsiteY0" fmla="*/ 1284 h 1279374"/>
              <a:gd name="connsiteX1" fmla="*/ 0 w 9150620"/>
              <a:gd name="connsiteY1" fmla="*/ 1252536 h 1279374"/>
              <a:gd name="connsiteX2" fmla="*/ 3641211 w 9150620"/>
              <a:gd name="connsiteY2" fmla="*/ 459690 h 1279374"/>
              <a:gd name="connsiteX3" fmla="*/ 9144052 w 9150620"/>
              <a:gd name="connsiteY3" fmla="*/ 877824 h 1279374"/>
              <a:gd name="connsiteX4" fmla="*/ 9150620 w 9150620"/>
              <a:gd name="connsiteY4" fmla="*/ 0 h 1279374"/>
              <a:gd name="connsiteX5" fmla="*/ 52 w 9150620"/>
              <a:gd name="connsiteY5" fmla="*/ 1284 h 1279374"/>
              <a:gd name="connsiteX0" fmla="*/ 52 w 9150620"/>
              <a:gd name="connsiteY0" fmla="*/ 1284 h 1279374"/>
              <a:gd name="connsiteX1" fmla="*/ 0 w 9150620"/>
              <a:gd name="connsiteY1" fmla="*/ 1252536 h 1279374"/>
              <a:gd name="connsiteX2" fmla="*/ 3622738 w 9150620"/>
              <a:gd name="connsiteY2" fmla="*/ 425264 h 1279374"/>
              <a:gd name="connsiteX3" fmla="*/ 9144052 w 9150620"/>
              <a:gd name="connsiteY3" fmla="*/ 877824 h 1279374"/>
              <a:gd name="connsiteX4" fmla="*/ 9150620 w 9150620"/>
              <a:gd name="connsiteY4" fmla="*/ 0 h 1279374"/>
              <a:gd name="connsiteX5" fmla="*/ 52 w 9150620"/>
              <a:gd name="connsiteY5" fmla="*/ 1284 h 1279374"/>
              <a:gd name="connsiteX0" fmla="*/ 52 w 9150620"/>
              <a:gd name="connsiteY0" fmla="*/ 1284 h 1279374"/>
              <a:gd name="connsiteX1" fmla="*/ 0 w 9150620"/>
              <a:gd name="connsiteY1" fmla="*/ 1252536 h 1279374"/>
              <a:gd name="connsiteX2" fmla="*/ 3622738 w 9150620"/>
              <a:gd name="connsiteY2" fmla="*/ 425264 h 1279374"/>
              <a:gd name="connsiteX3" fmla="*/ 9144052 w 9150620"/>
              <a:gd name="connsiteY3" fmla="*/ 877824 h 1279374"/>
              <a:gd name="connsiteX4" fmla="*/ 9150620 w 9150620"/>
              <a:gd name="connsiteY4" fmla="*/ 0 h 1279374"/>
              <a:gd name="connsiteX5" fmla="*/ 52 w 9150620"/>
              <a:gd name="connsiteY5" fmla="*/ 1284 h 1279374"/>
              <a:gd name="connsiteX0" fmla="*/ 52 w 9150620"/>
              <a:gd name="connsiteY0" fmla="*/ 1284 h 1279374"/>
              <a:gd name="connsiteX1" fmla="*/ 0 w 9150620"/>
              <a:gd name="connsiteY1" fmla="*/ 1252536 h 1279374"/>
              <a:gd name="connsiteX2" fmla="*/ 3622738 w 9150620"/>
              <a:gd name="connsiteY2" fmla="*/ 425264 h 1279374"/>
              <a:gd name="connsiteX3" fmla="*/ 9144052 w 9150620"/>
              <a:gd name="connsiteY3" fmla="*/ 877824 h 1279374"/>
              <a:gd name="connsiteX4" fmla="*/ 9150620 w 9150620"/>
              <a:gd name="connsiteY4" fmla="*/ 0 h 1279374"/>
              <a:gd name="connsiteX5" fmla="*/ 52 w 9150620"/>
              <a:gd name="connsiteY5" fmla="*/ 1284 h 1279374"/>
              <a:gd name="connsiteX0" fmla="*/ 52 w 9150620"/>
              <a:gd name="connsiteY0" fmla="*/ 1284 h 1252536"/>
              <a:gd name="connsiteX1" fmla="*/ 0 w 9150620"/>
              <a:gd name="connsiteY1" fmla="*/ 1252536 h 1252536"/>
              <a:gd name="connsiteX2" fmla="*/ 3622738 w 9150620"/>
              <a:gd name="connsiteY2" fmla="*/ 425264 h 1252536"/>
              <a:gd name="connsiteX3" fmla="*/ 9144052 w 9150620"/>
              <a:gd name="connsiteY3" fmla="*/ 877824 h 1252536"/>
              <a:gd name="connsiteX4" fmla="*/ 9150620 w 9150620"/>
              <a:gd name="connsiteY4" fmla="*/ 0 h 1252536"/>
              <a:gd name="connsiteX5" fmla="*/ 52 w 9150620"/>
              <a:gd name="connsiteY5" fmla="*/ 1284 h 1252536"/>
              <a:gd name="connsiteX0" fmla="*/ 52 w 9150620"/>
              <a:gd name="connsiteY0" fmla="*/ 1284 h 1252536"/>
              <a:gd name="connsiteX1" fmla="*/ 0 w 9150620"/>
              <a:gd name="connsiteY1" fmla="*/ 1252536 h 1252536"/>
              <a:gd name="connsiteX2" fmla="*/ 3622738 w 9150620"/>
              <a:gd name="connsiteY2" fmla="*/ 425264 h 1252536"/>
              <a:gd name="connsiteX3" fmla="*/ 9144052 w 9150620"/>
              <a:gd name="connsiteY3" fmla="*/ 877824 h 1252536"/>
              <a:gd name="connsiteX4" fmla="*/ 9150620 w 9150620"/>
              <a:gd name="connsiteY4" fmla="*/ 0 h 1252536"/>
              <a:gd name="connsiteX5" fmla="*/ 52 w 9150620"/>
              <a:gd name="connsiteY5" fmla="*/ 1284 h 1252536"/>
              <a:gd name="connsiteX0" fmla="*/ 52 w 9150620"/>
              <a:gd name="connsiteY0" fmla="*/ 1284 h 1340282"/>
              <a:gd name="connsiteX1" fmla="*/ 0 w 9150620"/>
              <a:gd name="connsiteY1" fmla="*/ 1252536 h 1340282"/>
              <a:gd name="connsiteX2" fmla="*/ 3622738 w 9150620"/>
              <a:gd name="connsiteY2" fmla="*/ 425264 h 1340282"/>
              <a:gd name="connsiteX3" fmla="*/ 9144052 w 9150620"/>
              <a:gd name="connsiteY3" fmla="*/ 877824 h 1340282"/>
              <a:gd name="connsiteX4" fmla="*/ 9150620 w 9150620"/>
              <a:gd name="connsiteY4" fmla="*/ 0 h 1340282"/>
              <a:gd name="connsiteX5" fmla="*/ 52 w 9150620"/>
              <a:gd name="connsiteY5" fmla="*/ 1284 h 1340282"/>
              <a:gd name="connsiteX0" fmla="*/ 52 w 9150620"/>
              <a:gd name="connsiteY0" fmla="*/ 1284 h 1470041"/>
              <a:gd name="connsiteX1" fmla="*/ 0 w 9150620"/>
              <a:gd name="connsiteY1" fmla="*/ 1252536 h 1470041"/>
              <a:gd name="connsiteX2" fmla="*/ 3622738 w 9150620"/>
              <a:gd name="connsiteY2" fmla="*/ 425264 h 1470041"/>
              <a:gd name="connsiteX3" fmla="*/ 9144052 w 9150620"/>
              <a:gd name="connsiteY3" fmla="*/ 877824 h 1470041"/>
              <a:gd name="connsiteX4" fmla="*/ 9150620 w 9150620"/>
              <a:gd name="connsiteY4" fmla="*/ 0 h 1470041"/>
              <a:gd name="connsiteX5" fmla="*/ 52 w 9150620"/>
              <a:gd name="connsiteY5" fmla="*/ 1284 h 1470041"/>
              <a:gd name="connsiteX0" fmla="*/ 52 w 9150620"/>
              <a:gd name="connsiteY0" fmla="*/ 1284 h 1470041"/>
              <a:gd name="connsiteX1" fmla="*/ 0 w 9150620"/>
              <a:gd name="connsiteY1" fmla="*/ 1252536 h 1470041"/>
              <a:gd name="connsiteX2" fmla="*/ 3622738 w 9150620"/>
              <a:gd name="connsiteY2" fmla="*/ 425264 h 1470041"/>
              <a:gd name="connsiteX3" fmla="*/ 9144052 w 9150620"/>
              <a:gd name="connsiteY3" fmla="*/ 877824 h 1470041"/>
              <a:gd name="connsiteX4" fmla="*/ 9150620 w 9150620"/>
              <a:gd name="connsiteY4" fmla="*/ 0 h 1470041"/>
              <a:gd name="connsiteX5" fmla="*/ 52 w 9150620"/>
              <a:gd name="connsiteY5" fmla="*/ 1284 h 1470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50620" h="1470041">
                <a:moveTo>
                  <a:pt x="52" y="1284"/>
                </a:moveTo>
                <a:cubicBezTo>
                  <a:pt x="35" y="491948"/>
                  <a:pt x="17" y="761872"/>
                  <a:pt x="0" y="1252536"/>
                </a:cubicBezTo>
                <a:cubicBezTo>
                  <a:pt x="304800" y="1097088"/>
                  <a:pt x="1803165" y="328826"/>
                  <a:pt x="3622738" y="425264"/>
                </a:cubicBezTo>
                <a:cubicBezTo>
                  <a:pt x="5442311" y="521702"/>
                  <a:pt x="6970396" y="1470041"/>
                  <a:pt x="9144052" y="877824"/>
                </a:cubicBezTo>
                <a:cubicBezTo>
                  <a:pt x="9146241" y="585216"/>
                  <a:pt x="9148431" y="292608"/>
                  <a:pt x="9150620" y="0"/>
                </a:cubicBezTo>
                <a:lnTo>
                  <a:pt x="52" y="1284"/>
                </a:lnTo>
                <a:close/>
              </a:path>
            </a:pathLst>
          </a:cu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 bwMode="invGray">
          <a:xfrm>
            <a:off x="-52" y="-1972"/>
            <a:ext cx="9144052" cy="1094171"/>
          </a:xfrm>
          <a:custGeom>
            <a:avLst/>
            <a:gdLst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630680"/>
              <a:gd name="connsiteX1" fmla="*/ 18288 w 9153144"/>
              <a:gd name="connsiteY1" fmla="*/ 1472184 h 1630680"/>
              <a:gd name="connsiteX2" fmla="*/ 2980944 w 9153144"/>
              <a:gd name="connsiteY2" fmla="*/ 960120 h 1630680"/>
              <a:gd name="connsiteX3" fmla="*/ 7114032 w 9153144"/>
              <a:gd name="connsiteY3" fmla="*/ 1353312 h 1630680"/>
              <a:gd name="connsiteX4" fmla="*/ 9144000 w 9153144"/>
              <a:gd name="connsiteY4" fmla="*/ 1106424 h 1630680"/>
              <a:gd name="connsiteX5" fmla="*/ 9153144 w 9153144"/>
              <a:gd name="connsiteY5" fmla="*/ 0 h 1630680"/>
              <a:gd name="connsiteX6" fmla="*/ 0 w 9153144"/>
              <a:gd name="connsiteY6" fmla="*/ 9144 h 1630680"/>
              <a:gd name="connsiteX0" fmla="*/ 0 w 9153144"/>
              <a:gd name="connsiteY0" fmla="*/ 9144 h 1630680"/>
              <a:gd name="connsiteX1" fmla="*/ 18288 w 9153144"/>
              <a:gd name="connsiteY1" fmla="*/ 1472184 h 1630680"/>
              <a:gd name="connsiteX2" fmla="*/ 2980944 w 9153144"/>
              <a:gd name="connsiteY2" fmla="*/ 960120 h 1630680"/>
              <a:gd name="connsiteX3" fmla="*/ 7114032 w 9153144"/>
              <a:gd name="connsiteY3" fmla="*/ 1353312 h 1630680"/>
              <a:gd name="connsiteX4" fmla="*/ 9144000 w 9153144"/>
              <a:gd name="connsiteY4" fmla="*/ 1106424 h 1630680"/>
              <a:gd name="connsiteX5" fmla="*/ 9153144 w 9153144"/>
              <a:gd name="connsiteY5" fmla="*/ 0 h 1630680"/>
              <a:gd name="connsiteX6" fmla="*/ 0 w 9153144"/>
              <a:gd name="connsiteY6" fmla="*/ 9144 h 1630680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3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52 w 9153196"/>
              <a:gd name="connsiteY0" fmla="*/ 9144 h 1481136"/>
              <a:gd name="connsiteX1" fmla="*/ 0 w 9153196"/>
              <a:gd name="connsiteY1" fmla="*/ 1481136 h 1481136"/>
              <a:gd name="connsiteX2" fmla="*/ 2980996 w 9153196"/>
              <a:gd name="connsiteY2" fmla="*/ 960120 h 1481136"/>
              <a:gd name="connsiteX3" fmla="*/ 6739180 w 9153196"/>
              <a:gd name="connsiteY3" fmla="*/ 1316736 h 1481136"/>
              <a:gd name="connsiteX4" fmla="*/ 9144052 w 9153196"/>
              <a:gd name="connsiteY4" fmla="*/ 1106424 h 1481136"/>
              <a:gd name="connsiteX5" fmla="*/ 9153196 w 9153196"/>
              <a:gd name="connsiteY5" fmla="*/ 0 h 1481136"/>
              <a:gd name="connsiteX6" fmla="*/ 52 w 9153196"/>
              <a:gd name="connsiteY6" fmla="*/ 9144 h 1481136"/>
              <a:gd name="connsiteX0" fmla="*/ 52 w 9153196"/>
              <a:gd name="connsiteY0" fmla="*/ 1284 h 1481136"/>
              <a:gd name="connsiteX1" fmla="*/ 0 w 9153196"/>
              <a:gd name="connsiteY1" fmla="*/ 1481136 h 1481136"/>
              <a:gd name="connsiteX2" fmla="*/ 2980996 w 9153196"/>
              <a:gd name="connsiteY2" fmla="*/ 960120 h 1481136"/>
              <a:gd name="connsiteX3" fmla="*/ 6739180 w 9153196"/>
              <a:gd name="connsiteY3" fmla="*/ 1316736 h 1481136"/>
              <a:gd name="connsiteX4" fmla="*/ 9144052 w 9153196"/>
              <a:gd name="connsiteY4" fmla="*/ 1106424 h 1481136"/>
              <a:gd name="connsiteX5" fmla="*/ 9153196 w 9153196"/>
              <a:gd name="connsiteY5" fmla="*/ 0 h 1481136"/>
              <a:gd name="connsiteX6" fmla="*/ 52 w 9153196"/>
              <a:gd name="connsiteY6" fmla="*/ 1284 h 1481136"/>
              <a:gd name="connsiteX0" fmla="*/ 52 w 9153196"/>
              <a:gd name="connsiteY0" fmla="*/ 763284 h 1481136"/>
              <a:gd name="connsiteX1" fmla="*/ 0 w 9153196"/>
              <a:gd name="connsiteY1" fmla="*/ 1481136 h 1481136"/>
              <a:gd name="connsiteX2" fmla="*/ 2980996 w 9153196"/>
              <a:gd name="connsiteY2" fmla="*/ 960120 h 1481136"/>
              <a:gd name="connsiteX3" fmla="*/ 6739180 w 9153196"/>
              <a:gd name="connsiteY3" fmla="*/ 1316736 h 1481136"/>
              <a:gd name="connsiteX4" fmla="*/ 9144052 w 9153196"/>
              <a:gd name="connsiteY4" fmla="*/ 1106424 h 1481136"/>
              <a:gd name="connsiteX5" fmla="*/ 9153196 w 9153196"/>
              <a:gd name="connsiteY5" fmla="*/ 0 h 1481136"/>
              <a:gd name="connsiteX6" fmla="*/ 52 w 9153196"/>
              <a:gd name="connsiteY6" fmla="*/ 763284 h 1481136"/>
              <a:gd name="connsiteX0" fmla="*/ 52 w 9153196"/>
              <a:gd name="connsiteY0" fmla="*/ 1284 h 719136"/>
              <a:gd name="connsiteX1" fmla="*/ 0 w 9153196"/>
              <a:gd name="connsiteY1" fmla="*/ 719136 h 719136"/>
              <a:gd name="connsiteX2" fmla="*/ 2980996 w 9153196"/>
              <a:gd name="connsiteY2" fmla="*/ 198120 h 719136"/>
              <a:gd name="connsiteX3" fmla="*/ 6739180 w 9153196"/>
              <a:gd name="connsiteY3" fmla="*/ 554736 h 719136"/>
              <a:gd name="connsiteX4" fmla="*/ 9144052 w 9153196"/>
              <a:gd name="connsiteY4" fmla="*/ 344424 h 719136"/>
              <a:gd name="connsiteX5" fmla="*/ 9153196 w 9153196"/>
              <a:gd name="connsiteY5" fmla="*/ 0 h 719136"/>
              <a:gd name="connsiteX6" fmla="*/ 52 w 9153196"/>
              <a:gd name="connsiteY6" fmla="*/ 1284 h 719136"/>
              <a:gd name="connsiteX0" fmla="*/ 17 w 9162305"/>
              <a:gd name="connsiteY0" fmla="*/ 0 h 775764"/>
              <a:gd name="connsiteX1" fmla="*/ 9109 w 9162305"/>
              <a:gd name="connsiteY1" fmla="*/ 775764 h 775764"/>
              <a:gd name="connsiteX2" fmla="*/ 2990105 w 9162305"/>
              <a:gd name="connsiteY2" fmla="*/ 254748 h 775764"/>
              <a:gd name="connsiteX3" fmla="*/ 6748289 w 9162305"/>
              <a:gd name="connsiteY3" fmla="*/ 611364 h 775764"/>
              <a:gd name="connsiteX4" fmla="*/ 9153161 w 9162305"/>
              <a:gd name="connsiteY4" fmla="*/ 401052 h 775764"/>
              <a:gd name="connsiteX5" fmla="*/ 9162305 w 9162305"/>
              <a:gd name="connsiteY5" fmla="*/ 56628 h 775764"/>
              <a:gd name="connsiteX6" fmla="*/ 17 w 9162305"/>
              <a:gd name="connsiteY6" fmla="*/ 0 h 775764"/>
              <a:gd name="connsiteX0" fmla="*/ 17 w 9162305"/>
              <a:gd name="connsiteY0" fmla="*/ 0 h 821484"/>
              <a:gd name="connsiteX1" fmla="*/ 9109 w 9162305"/>
              <a:gd name="connsiteY1" fmla="*/ 821484 h 821484"/>
              <a:gd name="connsiteX2" fmla="*/ 2990105 w 9162305"/>
              <a:gd name="connsiteY2" fmla="*/ 300468 h 821484"/>
              <a:gd name="connsiteX3" fmla="*/ 6748289 w 9162305"/>
              <a:gd name="connsiteY3" fmla="*/ 657084 h 821484"/>
              <a:gd name="connsiteX4" fmla="*/ 9153161 w 9162305"/>
              <a:gd name="connsiteY4" fmla="*/ 446772 h 821484"/>
              <a:gd name="connsiteX5" fmla="*/ 9162305 w 9162305"/>
              <a:gd name="connsiteY5" fmla="*/ 102348 h 821484"/>
              <a:gd name="connsiteX6" fmla="*/ 17 w 9162305"/>
              <a:gd name="connsiteY6" fmla="*/ 0 h 821484"/>
              <a:gd name="connsiteX0" fmla="*/ 17 w 9162305"/>
              <a:gd name="connsiteY0" fmla="*/ 0 h 848916"/>
              <a:gd name="connsiteX1" fmla="*/ 9109 w 9162305"/>
              <a:gd name="connsiteY1" fmla="*/ 848916 h 848916"/>
              <a:gd name="connsiteX2" fmla="*/ 2990105 w 9162305"/>
              <a:gd name="connsiteY2" fmla="*/ 327900 h 848916"/>
              <a:gd name="connsiteX3" fmla="*/ 6748289 w 9162305"/>
              <a:gd name="connsiteY3" fmla="*/ 684516 h 848916"/>
              <a:gd name="connsiteX4" fmla="*/ 9153161 w 9162305"/>
              <a:gd name="connsiteY4" fmla="*/ 474204 h 848916"/>
              <a:gd name="connsiteX5" fmla="*/ 9162305 w 9162305"/>
              <a:gd name="connsiteY5" fmla="*/ 129780 h 848916"/>
              <a:gd name="connsiteX6" fmla="*/ 17 w 9162305"/>
              <a:gd name="connsiteY6" fmla="*/ 0 h 848916"/>
              <a:gd name="connsiteX0" fmla="*/ 17 w 9171449"/>
              <a:gd name="connsiteY0" fmla="*/ 0 h 864156"/>
              <a:gd name="connsiteX1" fmla="*/ 18253 w 9171449"/>
              <a:gd name="connsiteY1" fmla="*/ 864156 h 864156"/>
              <a:gd name="connsiteX2" fmla="*/ 2999249 w 9171449"/>
              <a:gd name="connsiteY2" fmla="*/ 343140 h 864156"/>
              <a:gd name="connsiteX3" fmla="*/ 6757433 w 9171449"/>
              <a:gd name="connsiteY3" fmla="*/ 699756 h 864156"/>
              <a:gd name="connsiteX4" fmla="*/ 9162305 w 9171449"/>
              <a:gd name="connsiteY4" fmla="*/ 489444 h 864156"/>
              <a:gd name="connsiteX5" fmla="*/ 9171449 w 9171449"/>
              <a:gd name="connsiteY5" fmla="*/ 145020 h 864156"/>
              <a:gd name="connsiteX6" fmla="*/ 17 w 9171449"/>
              <a:gd name="connsiteY6" fmla="*/ 0 h 864156"/>
              <a:gd name="connsiteX0" fmla="*/ 17 w 9189737"/>
              <a:gd name="connsiteY0" fmla="*/ 0 h 952548"/>
              <a:gd name="connsiteX1" fmla="*/ 36541 w 9189737"/>
              <a:gd name="connsiteY1" fmla="*/ 952548 h 952548"/>
              <a:gd name="connsiteX2" fmla="*/ 3017537 w 9189737"/>
              <a:gd name="connsiteY2" fmla="*/ 431532 h 952548"/>
              <a:gd name="connsiteX3" fmla="*/ 6775721 w 9189737"/>
              <a:gd name="connsiteY3" fmla="*/ 788148 h 952548"/>
              <a:gd name="connsiteX4" fmla="*/ 9180593 w 9189737"/>
              <a:gd name="connsiteY4" fmla="*/ 577836 h 952548"/>
              <a:gd name="connsiteX5" fmla="*/ 9189737 w 9189737"/>
              <a:gd name="connsiteY5" fmla="*/ 233412 h 952548"/>
              <a:gd name="connsiteX6" fmla="*/ 17 w 9189737"/>
              <a:gd name="connsiteY6" fmla="*/ 0 h 952548"/>
              <a:gd name="connsiteX0" fmla="*/ 17 w 9171449"/>
              <a:gd name="connsiteY0" fmla="*/ 0 h 909876"/>
              <a:gd name="connsiteX1" fmla="*/ 18253 w 9171449"/>
              <a:gd name="connsiteY1" fmla="*/ 909876 h 909876"/>
              <a:gd name="connsiteX2" fmla="*/ 2999249 w 9171449"/>
              <a:gd name="connsiteY2" fmla="*/ 388860 h 909876"/>
              <a:gd name="connsiteX3" fmla="*/ 6757433 w 9171449"/>
              <a:gd name="connsiteY3" fmla="*/ 745476 h 909876"/>
              <a:gd name="connsiteX4" fmla="*/ 9162305 w 9171449"/>
              <a:gd name="connsiteY4" fmla="*/ 535164 h 909876"/>
              <a:gd name="connsiteX5" fmla="*/ 9171449 w 9171449"/>
              <a:gd name="connsiteY5" fmla="*/ 190740 h 909876"/>
              <a:gd name="connsiteX6" fmla="*/ 17 w 9171449"/>
              <a:gd name="connsiteY6" fmla="*/ 0 h 909876"/>
              <a:gd name="connsiteX0" fmla="*/ 17 w 9180593"/>
              <a:gd name="connsiteY0" fmla="*/ 13476 h 923352"/>
              <a:gd name="connsiteX1" fmla="*/ 18253 w 9180593"/>
              <a:gd name="connsiteY1" fmla="*/ 923352 h 923352"/>
              <a:gd name="connsiteX2" fmla="*/ 2999249 w 9180593"/>
              <a:gd name="connsiteY2" fmla="*/ 402336 h 923352"/>
              <a:gd name="connsiteX3" fmla="*/ 6757433 w 9180593"/>
              <a:gd name="connsiteY3" fmla="*/ 758952 h 923352"/>
              <a:gd name="connsiteX4" fmla="*/ 9162305 w 9180593"/>
              <a:gd name="connsiteY4" fmla="*/ 548640 h 923352"/>
              <a:gd name="connsiteX5" fmla="*/ 9180593 w 9180593"/>
              <a:gd name="connsiteY5" fmla="*/ 0 h 923352"/>
              <a:gd name="connsiteX6" fmla="*/ 17 w 9180593"/>
              <a:gd name="connsiteY6" fmla="*/ 13476 h 923352"/>
              <a:gd name="connsiteX0" fmla="*/ 17 w 9189737"/>
              <a:gd name="connsiteY0" fmla="*/ 0 h 909876"/>
              <a:gd name="connsiteX1" fmla="*/ 18253 w 9189737"/>
              <a:gd name="connsiteY1" fmla="*/ 909876 h 909876"/>
              <a:gd name="connsiteX2" fmla="*/ 2999249 w 9189737"/>
              <a:gd name="connsiteY2" fmla="*/ 388860 h 909876"/>
              <a:gd name="connsiteX3" fmla="*/ 6757433 w 9189737"/>
              <a:gd name="connsiteY3" fmla="*/ 745476 h 909876"/>
              <a:gd name="connsiteX4" fmla="*/ 9162305 w 9189737"/>
              <a:gd name="connsiteY4" fmla="*/ 535164 h 909876"/>
              <a:gd name="connsiteX5" fmla="*/ 9189737 w 9189737"/>
              <a:gd name="connsiteY5" fmla="*/ 10908 h 909876"/>
              <a:gd name="connsiteX6" fmla="*/ 17 w 9189737"/>
              <a:gd name="connsiteY6" fmla="*/ 0 h 909876"/>
              <a:gd name="connsiteX0" fmla="*/ 0 w 9189720"/>
              <a:gd name="connsiteY0" fmla="*/ 0 h 909876"/>
              <a:gd name="connsiteX1" fmla="*/ 18236 w 9189720"/>
              <a:gd name="connsiteY1" fmla="*/ 909876 h 909876"/>
              <a:gd name="connsiteX2" fmla="*/ 2999232 w 9189720"/>
              <a:gd name="connsiteY2" fmla="*/ 388860 h 909876"/>
              <a:gd name="connsiteX3" fmla="*/ 6757416 w 9189720"/>
              <a:gd name="connsiteY3" fmla="*/ 745476 h 909876"/>
              <a:gd name="connsiteX4" fmla="*/ 9162288 w 9189720"/>
              <a:gd name="connsiteY4" fmla="*/ 535164 h 909876"/>
              <a:gd name="connsiteX5" fmla="*/ 9189720 w 9189720"/>
              <a:gd name="connsiteY5" fmla="*/ 10908 h 909876"/>
              <a:gd name="connsiteX6" fmla="*/ 0 w 9189720"/>
              <a:gd name="connsiteY6" fmla="*/ 0 h 909876"/>
              <a:gd name="connsiteX0" fmla="*/ 0 w 9162288"/>
              <a:gd name="connsiteY0" fmla="*/ 1971 h 911847"/>
              <a:gd name="connsiteX1" fmla="*/ 18236 w 9162288"/>
              <a:gd name="connsiteY1" fmla="*/ 911847 h 911847"/>
              <a:gd name="connsiteX2" fmla="*/ 2999232 w 9162288"/>
              <a:gd name="connsiteY2" fmla="*/ 390831 h 911847"/>
              <a:gd name="connsiteX3" fmla="*/ 6757416 w 9162288"/>
              <a:gd name="connsiteY3" fmla="*/ 747447 h 911847"/>
              <a:gd name="connsiteX4" fmla="*/ 9162288 w 9162288"/>
              <a:gd name="connsiteY4" fmla="*/ 537135 h 911847"/>
              <a:gd name="connsiteX5" fmla="*/ 9161386 w 9162288"/>
              <a:gd name="connsiteY5" fmla="*/ 0 h 911847"/>
              <a:gd name="connsiteX6" fmla="*/ 0 w 9162288"/>
              <a:gd name="connsiteY6" fmla="*/ 1971 h 911847"/>
              <a:gd name="connsiteX0" fmla="*/ 20401 w 9144052"/>
              <a:gd name="connsiteY0" fmla="*/ 32880 h 911847"/>
              <a:gd name="connsiteX1" fmla="*/ 0 w 9144052"/>
              <a:gd name="connsiteY1" fmla="*/ 911847 h 911847"/>
              <a:gd name="connsiteX2" fmla="*/ 2980996 w 9144052"/>
              <a:gd name="connsiteY2" fmla="*/ 390831 h 911847"/>
              <a:gd name="connsiteX3" fmla="*/ 6739180 w 9144052"/>
              <a:gd name="connsiteY3" fmla="*/ 747447 h 911847"/>
              <a:gd name="connsiteX4" fmla="*/ 9144052 w 9144052"/>
              <a:gd name="connsiteY4" fmla="*/ 537135 h 911847"/>
              <a:gd name="connsiteX5" fmla="*/ 9143150 w 9144052"/>
              <a:gd name="connsiteY5" fmla="*/ 0 h 911847"/>
              <a:gd name="connsiteX6" fmla="*/ 20401 w 9144052"/>
              <a:gd name="connsiteY6" fmla="*/ 32880 h 911847"/>
              <a:gd name="connsiteX0" fmla="*/ 2371 w 9144052"/>
              <a:gd name="connsiteY0" fmla="*/ 1971 h 911847"/>
              <a:gd name="connsiteX1" fmla="*/ 0 w 9144052"/>
              <a:gd name="connsiteY1" fmla="*/ 911847 h 911847"/>
              <a:gd name="connsiteX2" fmla="*/ 2980996 w 9144052"/>
              <a:gd name="connsiteY2" fmla="*/ 390831 h 911847"/>
              <a:gd name="connsiteX3" fmla="*/ 6739180 w 9144052"/>
              <a:gd name="connsiteY3" fmla="*/ 747447 h 911847"/>
              <a:gd name="connsiteX4" fmla="*/ 9144052 w 9144052"/>
              <a:gd name="connsiteY4" fmla="*/ 537135 h 911847"/>
              <a:gd name="connsiteX5" fmla="*/ 9143150 w 9144052"/>
              <a:gd name="connsiteY5" fmla="*/ 0 h 911847"/>
              <a:gd name="connsiteX6" fmla="*/ 2371 w 9144052"/>
              <a:gd name="connsiteY6" fmla="*/ 1971 h 911847"/>
              <a:gd name="connsiteX0" fmla="*/ 2371 w 9144052"/>
              <a:gd name="connsiteY0" fmla="*/ 1971 h 911847"/>
              <a:gd name="connsiteX1" fmla="*/ 0 w 9144052"/>
              <a:gd name="connsiteY1" fmla="*/ 911847 h 911847"/>
              <a:gd name="connsiteX2" fmla="*/ 2980996 w 9144052"/>
              <a:gd name="connsiteY2" fmla="*/ 390831 h 911847"/>
              <a:gd name="connsiteX3" fmla="*/ 6739180 w 9144052"/>
              <a:gd name="connsiteY3" fmla="*/ 747447 h 911847"/>
              <a:gd name="connsiteX4" fmla="*/ 9144052 w 9144052"/>
              <a:gd name="connsiteY4" fmla="*/ 537135 h 911847"/>
              <a:gd name="connsiteX5" fmla="*/ 9143150 w 9144052"/>
              <a:gd name="connsiteY5" fmla="*/ 0 h 911847"/>
              <a:gd name="connsiteX6" fmla="*/ 2371 w 9144052"/>
              <a:gd name="connsiteY6" fmla="*/ 1971 h 911847"/>
              <a:gd name="connsiteX0" fmla="*/ 2371 w 9144052"/>
              <a:gd name="connsiteY0" fmla="*/ 1971 h 911847"/>
              <a:gd name="connsiteX1" fmla="*/ 0 w 9144052"/>
              <a:gd name="connsiteY1" fmla="*/ 911847 h 911847"/>
              <a:gd name="connsiteX2" fmla="*/ 2980996 w 9144052"/>
              <a:gd name="connsiteY2" fmla="*/ 390831 h 911847"/>
              <a:gd name="connsiteX3" fmla="*/ 9144052 w 9144052"/>
              <a:gd name="connsiteY3" fmla="*/ 537135 h 911847"/>
              <a:gd name="connsiteX4" fmla="*/ 9143150 w 9144052"/>
              <a:gd name="connsiteY4" fmla="*/ 0 h 911847"/>
              <a:gd name="connsiteX5" fmla="*/ 2371 w 9144052"/>
              <a:gd name="connsiteY5" fmla="*/ 1971 h 911847"/>
              <a:gd name="connsiteX0" fmla="*/ 2371 w 9144052"/>
              <a:gd name="connsiteY0" fmla="*/ 1971 h 911847"/>
              <a:gd name="connsiteX1" fmla="*/ 0 w 9144052"/>
              <a:gd name="connsiteY1" fmla="*/ 911847 h 911847"/>
              <a:gd name="connsiteX2" fmla="*/ 3361996 w 9144052"/>
              <a:gd name="connsiteY2" fmla="*/ 390831 h 911847"/>
              <a:gd name="connsiteX3" fmla="*/ 9144052 w 9144052"/>
              <a:gd name="connsiteY3" fmla="*/ 537135 h 911847"/>
              <a:gd name="connsiteX4" fmla="*/ 9143150 w 9144052"/>
              <a:gd name="connsiteY4" fmla="*/ 0 h 911847"/>
              <a:gd name="connsiteX5" fmla="*/ 2371 w 9144052"/>
              <a:gd name="connsiteY5" fmla="*/ 1971 h 911847"/>
              <a:gd name="connsiteX0" fmla="*/ 2371 w 9144052"/>
              <a:gd name="connsiteY0" fmla="*/ 1971 h 1193400"/>
              <a:gd name="connsiteX1" fmla="*/ 0 w 9144052"/>
              <a:gd name="connsiteY1" fmla="*/ 911847 h 1193400"/>
              <a:gd name="connsiteX2" fmla="*/ 3361996 w 9144052"/>
              <a:gd name="connsiteY2" fmla="*/ 390831 h 1193400"/>
              <a:gd name="connsiteX3" fmla="*/ 9144052 w 9144052"/>
              <a:gd name="connsiteY3" fmla="*/ 537135 h 1193400"/>
              <a:gd name="connsiteX4" fmla="*/ 9143150 w 9144052"/>
              <a:gd name="connsiteY4" fmla="*/ 0 h 1193400"/>
              <a:gd name="connsiteX5" fmla="*/ 2371 w 9144052"/>
              <a:gd name="connsiteY5" fmla="*/ 1971 h 1193400"/>
              <a:gd name="connsiteX0" fmla="*/ 2371 w 9144052"/>
              <a:gd name="connsiteY0" fmla="*/ 1971 h 1125725"/>
              <a:gd name="connsiteX1" fmla="*/ 0 w 9144052"/>
              <a:gd name="connsiteY1" fmla="*/ 911847 h 1125725"/>
              <a:gd name="connsiteX2" fmla="*/ 3361996 w 9144052"/>
              <a:gd name="connsiteY2" fmla="*/ 390831 h 1125725"/>
              <a:gd name="connsiteX3" fmla="*/ 9144052 w 9144052"/>
              <a:gd name="connsiteY3" fmla="*/ 537135 h 1125725"/>
              <a:gd name="connsiteX4" fmla="*/ 9143150 w 9144052"/>
              <a:gd name="connsiteY4" fmla="*/ 0 h 1125725"/>
              <a:gd name="connsiteX5" fmla="*/ 2371 w 9144052"/>
              <a:gd name="connsiteY5" fmla="*/ 1971 h 1125725"/>
              <a:gd name="connsiteX0" fmla="*/ 2371 w 9144052"/>
              <a:gd name="connsiteY0" fmla="*/ 1971 h 1244834"/>
              <a:gd name="connsiteX1" fmla="*/ 0 w 9144052"/>
              <a:gd name="connsiteY1" fmla="*/ 911847 h 1244834"/>
              <a:gd name="connsiteX2" fmla="*/ 3361996 w 9144052"/>
              <a:gd name="connsiteY2" fmla="*/ 390831 h 1244834"/>
              <a:gd name="connsiteX3" fmla="*/ 9144052 w 9144052"/>
              <a:gd name="connsiteY3" fmla="*/ 537135 h 1244834"/>
              <a:gd name="connsiteX4" fmla="*/ 9143150 w 9144052"/>
              <a:gd name="connsiteY4" fmla="*/ 0 h 1244834"/>
              <a:gd name="connsiteX5" fmla="*/ 2371 w 9144052"/>
              <a:gd name="connsiteY5" fmla="*/ 1971 h 1244834"/>
              <a:gd name="connsiteX0" fmla="*/ 2371 w 9144052"/>
              <a:gd name="connsiteY0" fmla="*/ 1971 h 1244834"/>
              <a:gd name="connsiteX1" fmla="*/ 0 w 9144052"/>
              <a:gd name="connsiteY1" fmla="*/ 863120 h 1244834"/>
              <a:gd name="connsiteX2" fmla="*/ 3361996 w 9144052"/>
              <a:gd name="connsiteY2" fmla="*/ 390831 h 1244834"/>
              <a:gd name="connsiteX3" fmla="*/ 9144052 w 9144052"/>
              <a:gd name="connsiteY3" fmla="*/ 537135 h 1244834"/>
              <a:gd name="connsiteX4" fmla="*/ 9143150 w 9144052"/>
              <a:gd name="connsiteY4" fmla="*/ 0 h 1244834"/>
              <a:gd name="connsiteX5" fmla="*/ 2371 w 9144052"/>
              <a:gd name="connsiteY5" fmla="*/ 1971 h 1244834"/>
              <a:gd name="connsiteX0" fmla="*/ 2371 w 9144052"/>
              <a:gd name="connsiteY0" fmla="*/ 1971 h 1244834"/>
              <a:gd name="connsiteX1" fmla="*/ 0 w 9144052"/>
              <a:gd name="connsiteY1" fmla="*/ 749425 h 1244834"/>
              <a:gd name="connsiteX2" fmla="*/ 3361996 w 9144052"/>
              <a:gd name="connsiteY2" fmla="*/ 390831 h 1244834"/>
              <a:gd name="connsiteX3" fmla="*/ 9144052 w 9144052"/>
              <a:gd name="connsiteY3" fmla="*/ 537135 h 1244834"/>
              <a:gd name="connsiteX4" fmla="*/ 9143150 w 9144052"/>
              <a:gd name="connsiteY4" fmla="*/ 0 h 1244834"/>
              <a:gd name="connsiteX5" fmla="*/ 2371 w 9144052"/>
              <a:gd name="connsiteY5" fmla="*/ 1971 h 1244834"/>
              <a:gd name="connsiteX0" fmla="*/ 2371 w 9144052"/>
              <a:gd name="connsiteY0" fmla="*/ 1971 h 1244834"/>
              <a:gd name="connsiteX1" fmla="*/ 0 w 9144052"/>
              <a:gd name="connsiteY1" fmla="*/ 749425 h 1244834"/>
              <a:gd name="connsiteX2" fmla="*/ 3343523 w 9144052"/>
              <a:gd name="connsiteY2" fmla="*/ 315034 h 1244834"/>
              <a:gd name="connsiteX3" fmla="*/ 9144052 w 9144052"/>
              <a:gd name="connsiteY3" fmla="*/ 537135 h 1244834"/>
              <a:gd name="connsiteX4" fmla="*/ 9143150 w 9144052"/>
              <a:gd name="connsiteY4" fmla="*/ 0 h 1244834"/>
              <a:gd name="connsiteX5" fmla="*/ 2371 w 9144052"/>
              <a:gd name="connsiteY5" fmla="*/ 1971 h 1244834"/>
              <a:gd name="connsiteX0" fmla="*/ 2371 w 9144052"/>
              <a:gd name="connsiteY0" fmla="*/ 1971 h 1244834"/>
              <a:gd name="connsiteX1" fmla="*/ 0 w 9144052"/>
              <a:gd name="connsiteY1" fmla="*/ 749425 h 1244834"/>
              <a:gd name="connsiteX2" fmla="*/ 3114923 w 9144052"/>
              <a:gd name="connsiteY2" fmla="*/ 315034 h 1244834"/>
              <a:gd name="connsiteX3" fmla="*/ 9144052 w 9144052"/>
              <a:gd name="connsiteY3" fmla="*/ 537135 h 1244834"/>
              <a:gd name="connsiteX4" fmla="*/ 9143150 w 9144052"/>
              <a:gd name="connsiteY4" fmla="*/ 0 h 1244834"/>
              <a:gd name="connsiteX5" fmla="*/ 2371 w 9144052"/>
              <a:gd name="connsiteY5" fmla="*/ 1971 h 1244834"/>
              <a:gd name="connsiteX0" fmla="*/ 2371 w 9144052"/>
              <a:gd name="connsiteY0" fmla="*/ 1971 h 1282732"/>
              <a:gd name="connsiteX1" fmla="*/ 0 w 9144052"/>
              <a:gd name="connsiteY1" fmla="*/ 749425 h 1282732"/>
              <a:gd name="connsiteX2" fmla="*/ 3114923 w 9144052"/>
              <a:gd name="connsiteY2" fmla="*/ 315034 h 1282732"/>
              <a:gd name="connsiteX3" fmla="*/ 9144052 w 9144052"/>
              <a:gd name="connsiteY3" fmla="*/ 537135 h 1282732"/>
              <a:gd name="connsiteX4" fmla="*/ 9143150 w 9144052"/>
              <a:gd name="connsiteY4" fmla="*/ 0 h 1282732"/>
              <a:gd name="connsiteX5" fmla="*/ 2371 w 9144052"/>
              <a:gd name="connsiteY5" fmla="*/ 1971 h 1282732"/>
              <a:gd name="connsiteX0" fmla="*/ 2371 w 9144052"/>
              <a:gd name="connsiteY0" fmla="*/ 1971 h 1282732"/>
              <a:gd name="connsiteX1" fmla="*/ 0 w 9144052"/>
              <a:gd name="connsiteY1" fmla="*/ 749425 h 1282732"/>
              <a:gd name="connsiteX2" fmla="*/ 3114923 w 9144052"/>
              <a:gd name="connsiteY2" fmla="*/ 315034 h 1282732"/>
              <a:gd name="connsiteX3" fmla="*/ 9144052 w 9144052"/>
              <a:gd name="connsiteY3" fmla="*/ 537135 h 1282732"/>
              <a:gd name="connsiteX4" fmla="*/ 9143150 w 9144052"/>
              <a:gd name="connsiteY4" fmla="*/ 0 h 1282732"/>
              <a:gd name="connsiteX5" fmla="*/ 2371 w 9144052"/>
              <a:gd name="connsiteY5" fmla="*/ 1971 h 1282732"/>
              <a:gd name="connsiteX0" fmla="*/ 2371 w 9144052"/>
              <a:gd name="connsiteY0" fmla="*/ 1971 h 1282732"/>
              <a:gd name="connsiteX1" fmla="*/ 0 w 9144052"/>
              <a:gd name="connsiteY1" fmla="*/ 749425 h 1282732"/>
              <a:gd name="connsiteX2" fmla="*/ 3114923 w 9144052"/>
              <a:gd name="connsiteY2" fmla="*/ 315034 h 1282732"/>
              <a:gd name="connsiteX3" fmla="*/ 9144052 w 9144052"/>
              <a:gd name="connsiteY3" fmla="*/ 537135 h 1282732"/>
              <a:gd name="connsiteX4" fmla="*/ 9143150 w 9144052"/>
              <a:gd name="connsiteY4" fmla="*/ 0 h 1282732"/>
              <a:gd name="connsiteX5" fmla="*/ 2371 w 9144052"/>
              <a:gd name="connsiteY5" fmla="*/ 1971 h 1282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052" h="1282732">
                <a:moveTo>
                  <a:pt x="2371" y="1971"/>
                </a:moveTo>
                <a:cubicBezTo>
                  <a:pt x="1581" y="305263"/>
                  <a:pt x="790" y="446133"/>
                  <a:pt x="0" y="749425"/>
                </a:cubicBezTo>
                <a:cubicBezTo>
                  <a:pt x="414528" y="587881"/>
                  <a:pt x="1394642" y="355830"/>
                  <a:pt x="3114923" y="315034"/>
                </a:cubicBezTo>
                <a:cubicBezTo>
                  <a:pt x="4835204" y="274238"/>
                  <a:pt x="7500499" y="1282732"/>
                  <a:pt x="9144052" y="537135"/>
                </a:cubicBezTo>
                <a:cubicBezTo>
                  <a:pt x="9143751" y="358090"/>
                  <a:pt x="9143451" y="179045"/>
                  <a:pt x="9143150" y="0"/>
                </a:cubicBezTo>
                <a:lnTo>
                  <a:pt x="2371" y="197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 bwMode="gray">
          <a:xfrm>
            <a:off x="8074152" y="384048"/>
            <a:ext cx="758952" cy="758952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  <a:alpha val="90000"/>
                </a:schemeClr>
              </a:gs>
              <a:gs pos="76000">
                <a:schemeClr val="accent1">
                  <a:alpha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 bwMode="gray">
          <a:xfrm>
            <a:off x="7498080" y="429768"/>
            <a:ext cx="384048" cy="384048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  <a:alpha val="90000"/>
                </a:schemeClr>
              </a:gs>
              <a:gs pos="76000">
                <a:schemeClr val="accent4">
                  <a:alpha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 bwMode="gray">
          <a:xfrm>
            <a:off x="210312" y="210312"/>
            <a:ext cx="832104" cy="832104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20000"/>
                  <a:lumOff val="80000"/>
                </a:schemeClr>
              </a:gs>
              <a:gs pos="100000">
                <a:schemeClr val="accent3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">
          <a:xfrm>
            <a:off x="457200" y="649224"/>
            <a:ext cx="8229600" cy="996696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828800"/>
            <a:ext cx="8229600" cy="452628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AE02C-F398-4C2D-9735-454407C2F64E}" type="datetimeFigureOut">
              <a:rPr lang="ko-KR" altLang="en-US" smtClean="0"/>
              <a:t>2016-03-18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94CEE-45F2-40B5-B270-087036CB14F4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 bwMode="gray">
          <a:xfrm flipV="1">
            <a:off x="0" y="5590646"/>
            <a:ext cx="9150620" cy="1281822"/>
          </a:xfrm>
          <a:custGeom>
            <a:avLst/>
            <a:gdLst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630680"/>
              <a:gd name="connsiteX1" fmla="*/ 18288 w 9153144"/>
              <a:gd name="connsiteY1" fmla="*/ 1472184 h 1630680"/>
              <a:gd name="connsiteX2" fmla="*/ 2980944 w 9153144"/>
              <a:gd name="connsiteY2" fmla="*/ 960120 h 1630680"/>
              <a:gd name="connsiteX3" fmla="*/ 7114032 w 9153144"/>
              <a:gd name="connsiteY3" fmla="*/ 1353312 h 1630680"/>
              <a:gd name="connsiteX4" fmla="*/ 9144000 w 9153144"/>
              <a:gd name="connsiteY4" fmla="*/ 1106424 h 1630680"/>
              <a:gd name="connsiteX5" fmla="*/ 9153144 w 9153144"/>
              <a:gd name="connsiteY5" fmla="*/ 0 h 1630680"/>
              <a:gd name="connsiteX6" fmla="*/ 0 w 9153144"/>
              <a:gd name="connsiteY6" fmla="*/ 9144 h 1630680"/>
              <a:gd name="connsiteX0" fmla="*/ 0 w 9153144"/>
              <a:gd name="connsiteY0" fmla="*/ 9144 h 1630680"/>
              <a:gd name="connsiteX1" fmla="*/ 18288 w 9153144"/>
              <a:gd name="connsiteY1" fmla="*/ 1472184 h 1630680"/>
              <a:gd name="connsiteX2" fmla="*/ 2980944 w 9153144"/>
              <a:gd name="connsiteY2" fmla="*/ 960120 h 1630680"/>
              <a:gd name="connsiteX3" fmla="*/ 7114032 w 9153144"/>
              <a:gd name="connsiteY3" fmla="*/ 1353312 h 1630680"/>
              <a:gd name="connsiteX4" fmla="*/ 9144000 w 9153144"/>
              <a:gd name="connsiteY4" fmla="*/ 1106424 h 1630680"/>
              <a:gd name="connsiteX5" fmla="*/ 9153144 w 9153144"/>
              <a:gd name="connsiteY5" fmla="*/ 0 h 1630680"/>
              <a:gd name="connsiteX6" fmla="*/ 0 w 9153144"/>
              <a:gd name="connsiteY6" fmla="*/ 9144 h 1630680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3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52 w 9153196"/>
              <a:gd name="connsiteY0" fmla="*/ 9144 h 1481136"/>
              <a:gd name="connsiteX1" fmla="*/ 0 w 9153196"/>
              <a:gd name="connsiteY1" fmla="*/ 1481136 h 1481136"/>
              <a:gd name="connsiteX2" fmla="*/ 2980996 w 9153196"/>
              <a:gd name="connsiteY2" fmla="*/ 960120 h 1481136"/>
              <a:gd name="connsiteX3" fmla="*/ 6739180 w 9153196"/>
              <a:gd name="connsiteY3" fmla="*/ 1316736 h 1481136"/>
              <a:gd name="connsiteX4" fmla="*/ 9144052 w 9153196"/>
              <a:gd name="connsiteY4" fmla="*/ 1106424 h 1481136"/>
              <a:gd name="connsiteX5" fmla="*/ 9153196 w 9153196"/>
              <a:gd name="connsiteY5" fmla="*/ 0 h 1481136"/>
              <a:gd name="connsiteX6" fmla="*/ 52 w 9153196"/>
              <a:gd name="connsiteY6" fmla="*/ 9144 h 1481136"/>
              <a:gd name="connsiteX0" fmla="*/ 52 w 9153196"/>
              <a:gd name="connsiteY0" fmla="*/ 1284 h 1481136"/>
              <a:gd name="connsiteX1" fmla="*/ 0 w 9153196"/>
              <a:gd name="connsiteY1" fmla="*/ 1481136 h 1481136"/>
              <a:gd name="connsiteX2" fmla="*/ 2980996 w 9153196"/>
              <a:gd name="connsiteY2" fmla="*/ 960120 h 1481136"/>
              <a:gd name="connsiteX3" fmla="*/ 6739180 w 9153196"/>
              <a:gd name="connsiteY3" fmla="*/ 1316736 h 1481136"/>
              <a:gd name="connsiteX4" fmla="*/ 9144052 w 9153196"/>
              <a:gd name="connsiteY4" fmla="*/ 1106424 h 1481136"/>
              <a:gd name="connsiteX5" fmla="*/ 9153196 w 9153196"/>
              <a:gd name="connsiteY5" fmla="*/ 0 h 1481136"/>
              <a:gd name="connsiteX6" fmla="*/ 52 w 9153196"/>
              <a:gd name="connsiteY6" fmla="*/ 1284 h 1481136"/>
              <a:gd name="connsiteX0" fmla="*/ 52 w 9153196"/>
              <a:gd name="connsiteY0" fmla="*/ 1284 h 1862136"/>
              <a:gd name="connsiteX1" fmla="*/ 0 w 9153196"/>
              <a:gd name="connsiteY1" fmla="*/ 1862136 h 1862136"/>
              <a:gd name="connsiteX2" fmla="*/ 2980996 w 9153196"/>
              <a:gd name="connsiteY2" fmla="*/ 960120 h 1862136"/>
              <a:gd name="connsiteX3" fmla="*/ 6739180 w 9153196"/>
              <a:gd name="connsiteY3" fmla="*/ 1316736 h 1862136"/>
              <a:gd name="connsiteX4" fmla="*/ 9144052 w 9153196"/>
              <a:gd name="connsiteY4" fmla="*/ 1106424 h 1862136"/>
              <a:gd name="connsiteX5" fmla="*/ 9153196 w 9153196"/>
              <a:gd name="connsiteY5" fmla="*/ 0 h 1862136"/>
              <a:gd name="connsiteX6" fmla="*/ 52 w 9153196"/>
              <a:gd name="connsiteY6" fmla="*/ 1284 h 1862136"/>
              <a:gd name="connsiteX0" fmla="*/ 52 w 9153196"/>
              <a:gd name="connsiteY0" fmla="*/ 1284 h 1862136"/>
              <a:gd name="connsiteX1" fmla="*/ 0 w 9153196"/>
              <a:gd name="connsiteY1" fmla="*/ 1862136 h 1862136"/>
              <a:gd name="connsiteX2" fmla="*/ 2999284 w 9153196"/>
              <a:gd name="connsiteY2" fmla="*/ 1051560 h 1862136"/>
              <a:gd name="connsiteX3" fmla="*/ 6739180 w 9153196"/>
              <a:gd name="connsiteY3" fmla="*/ 1316736 h 1862136"/>
              <a:gd name="connsiteX4" fmla="*/ 9144052 w 9153196"/>
              <a:gd name="connsiteY4" fmla="*/ 1106424 h 1862136"/>
              <a:gd name="connsiteX5" fmla="*/ 9153196 w 9153196"/>
              <a:gd name="connsiteY5" fmla="*/ 0 h 1862136"/>
              <a:gd name="connsiteX6" fmla="*/ 52 w 9153196"/>
              <a:gd name="connsiteY6" fmla="*/ 1284 h 1862136"/>
              <a:gd name="connsiteX0" fmla="*/ 52 w 9153196"/>
              <a:gd name="connsiteY0" fmla="*/ 1284 h 1862136"/>
              <a:gd name="connsiteX1" fmla="*/ 0 w 9153196"/>
              <a:gd name="connsiteY1" fmla="*/ 1862136 h 1862136"/>
              <a:gd name="connsiteX2" fmla="*/ 2999284 w 9153196"/>
              <a:gd name="connsiteY2" fmla="*/ 1051560 h 1862136"/>
              <a:gd name="connsiteX3" fmla="*/ 6739180 w 9153196"/>
              <a:gd name="connsiteY3" fmla="*/ 1316736 h 1862136"/>
              <a:gd name="connsiteX4" fmla="*/ 9144052 w 9153196"/>
              <a:gd name="connsiteY4" fmla="*/ 1487424 h 1862136"/>
              <a:gd name="connsiteX5" fmla="*/ 9153196 w 9153196"/>
              <a:gd name="connsiteY5" fmla="*/ 0 h 1862136"/>
              <a:gd name="connsiteX6" fmla="*/ 52 w 9153196"/>
              <a:gd name="connsiteY6" fmla="*/ 1284 h 1862136"/>
              <a:gd name="connsiteX0" fmla="*/ 52 w 9153196"/>
              <a:gd name="connsiteY0" fmla="*/ 1284 h 1862136"/>
              <a:gd name="connsiteX1" fmla="*/ 0 w 9153196"/>
              <a:gd name="connsiteY1" fmla="*/ 1862136 h 1862136"/>
              <a:gd name="connsiteX2" fmla="*/ 2999284 w 9153196"/>
              <a:gd name="connsiteY2" fmla="*/ 1051560 h 1862136"/>
              <a:gd name="connsiteX3" fmla="*/ 6281980 w 9153196"/>
              <a:gd name="connsiteY3" fmla="*/ 1469136 h 1862136"/>
              <a:gd name="connsiteX4" fmla="*/ 9144052 w 9153196"/>
              <a:gd name="connsiteY4" fmla="*/ 1487424 h 1862136"/>
              <a:gd name="connsiteX5" fmla="*/ 9153196 w 9153196"/>
              <a:gd name="connsiteY5" fmla="*/ 0 h 1862136"/>
              <a:gd name="connsiteX6" fmla="*/ 52 w 9153196"/>
              <a:gd name="connsiteY6" fmla="*/ 1284 h 1862136"/>
              <a:gd name="connsiteX0" fmla="*/ 52 w 9153196"/>
              <a:gd name="connsiteY0" fmla="*/ 1284 h 1862136"/>
              <a:gd name="connsiteX1" fmla="*/ 0 w 9153196"/>
              <a:gd name="connsiteY1" fmla="*/ 1862136 h 1862136"/>
              <a:gd name="connsiteX2" fmla="*/ 2999284 w 9153196"/>
              <a:gd name="connsiteY2" fmla="*/ 1051560 h 1862136"/>
              <a:gd name="connsiteX3" fmla="*/ 6281980 w 9153196"/>
              <a:gd name="connsiteY3" fmla="*/ 1469136 h 1862136"/>
              <a:gd name="connsiteX4" fmla="*/ 9144052 w 9153196"/>
              <a:gd name="connsiteY4" fmla="*/ 1487424 h 1862136"/>
              <a:gd name="connsiteX5" fmla="*/ 9153196 w 9153196"/>
              <a:gd name="connsiteY5" fmla="*/ 0 h 1862136"/>
              <a:gd name="connsiteX6" fmla="*/ 52 w 9153196"/>
              <a:gd name="connsiteY6" fmla="*/ 1284 h 1862136"/>
              <a:gd name="connsiteX0" fmla="*/ 52 w 9153196"/>
              <a:gd name="connsiteY0" fmla="*/ 1284 h 1862136"/>
              <a:gd name="connsiteX1" fmla="*/ 0 w 9153196"/>
              <a:gd name="connsiteY1" fmla="*/ 1862136 h 1862136"/>
              <a:gd name="connsiteX2" fmla="*/ 2999284 w 9153196"/>
              <a:gd name="connsiteY2" fmla="*/ 1051560 h 1862136"/>
              <a:gd name="connsiteX3" fmla="*/ 6281980 w 9153196"/>
              <a:gd name="connsiteY3" fmla="*/ 1469136 h 1862136"/>
              <a:gd name="connsiteX4" fmla="*/ 9144052 w 9153196"/>
              <a:gd name="connsiteY4" fmla="*/ 1487424 h 1862136"/>
              <a:gd name="connsiteX5" fmla="*/ 9153196 w 9153196"/>
              <a:gd name="connsiteY5" fmla="*/ 0 h 1862136"/>
              <a:gd name="connsiteX6" fmla="*/ 52 w 9153196"/>
              <a:gd name="connsiteY6" fmla="*/ 1284 h 1862136"/>
              <a:gd name="connsiteX0" fmla="*/ 52 w 9153196"/>
              <a:gd name="connsiteY0" fmla="*/ 610884 h 1862136"/>
              <a:gd name="connsiteX1" fmla="*/ 0 w 9153196"/>
              <a:gd name="connsiteY1" fmla="*/ 1862136 h 1862136"/>
              <a:gd name="connsiteX2" fmla="*/ 2999284 w 9153196"/>
              <a:gd name="connsiteY2" fmla="*/ 1051560 h 1862136"/>
              <a:gd name="connsiteX3" fmla="*/ 6281980 w 9153196"/>
              <a:gd name="connsiteY3" fmla="*/ 1469136 h 1862136"/>
              <a:gd name="connsiteX4" fmla="*/ 9144052 w 9153196"/>
              <a:gd name="connsiteY4" fmla="*/ 1487424 h 1862136"/>
              <a:gd name="connsiteX5" fmla="*/ 9153196 w 9153196"/>
              <a:gd name="connsiteY5" fmla="*/ 0 h 1862136"/>
              <a:gd name="connsiteX6" fmla="*/ 52 w 9153196"/>
              <a:gd name="connsiteY6" fmla="*/ 610884 h 1862136"/>
              <a:gd name="connsiteX0" fmla="*/ 52 w 9153196"/>
              <a:gd name="connsiteY0" fmla="*/ 1284 h 1252536"/>
              <a:gd name="connsiteX1" fmla="*/ 0 w 9153196"/>
              <a:gd name="connsiteY1" fmla="*/ 1252536 h 1252536"/>
              <a:gd name="connsiteX2" fmla="*/ 2999284 w 9153196"/>
              <a:gd name="connsiteY2" fmla="*/ 441960 h 1252536"/>
              <a:gd name="connsiteX3" fmla="*/ 6281980 w 9153196"/>
              <a:gd name="connsiteY3" fmla="*/ 859536 h 1252536"/>
              <a:gd name="connsiteX4" fmla="*/ 9144052 w 9153196"/>
              <a:gd name="connsiteY4" fmla="*/ 877824 h 1252536"/>
              <a:gd name="connsiteX5" fmla="*/ 9153196 w 9153196"/>
              <a:gd name="connsiteY5" fmla="*/ 0 h 1252536"/>
              <a:gd name="connsiteX6" fmla="*/ 52 w 9153196"/>
              <a:gd name="connsiteY6" fmla="*/ 1284 h 1252536"/>
              <a:gd name="connsiteX0" fmla="*/ 52 w 9153196"/>
              <a:gd name="connsiteY0" fmla="*/ 1284 h 1252536"/>
              <a:gd name="connsiteX1" fmla="*/ 0 w 9153196"/>
              <a:gd name="connsiteY1" fmla="*/ 1252536 h 1252536"/>
              <a:gd name="connsiteX2" fmla="*/ 3010829 w 9153196"/>
              <a:gd name="connsiteY2" fmla="*/ 483524 h 1252536"/>
              <a:gd name="connsiteX3" fmla="*/ 6281980 w 9153196"/>
              <a:gd name="connsiteY3" fmla="*/ 859536 h 1252536"/>
              <a:gd name="connsiteX4" fmla="*/ 9144052 w 9153196"/>
              <a:gd name="connsiteY4" fmla="*/ 877824 h 1252536"/>
              <a:gd name="connsiteX5" fmla="*/ 9153196 w 9153196"/>
              <a:gd name="connsiteY5" fmla="*/ 0 h 1252536"/>
              <a:gd name="connsiteX6" fmla="*/ 52 w 9153196"/>
              <a:gd name="connsiteY6" fmla="*/ 1284 h 1252536"/>
              <a:gd name="connsiteX0" fmla="*/ 52 w 9153196"/>
              <a:gd name="connsiteY0" fmla="*/ 1284 h 1252536"/>
              <a:gd name="connsiteX1" fmla="*/ 0 w 9153196"/>
              <a:gd name="connsiteY1" fmla="*/ 1252536 h 1252536"/>
              <a:gd name="connsiteX2" fmla="*/ 3010829 w 9153196"/>
              <a:gd name="connsiteY2" fmla="*/ 483524 h 1252536"/>
              <a:gd name="connsiteX3" fmla="*/ 6281980 w 9153196"/>
              <a:gd name="connsiteY3" fmla="*/ 859536 h 1252536"/>
              <a:gd name="connsiteX4" fmla="*/ 9144052 w 9153196"/>
              <a:gd name="connsiteY4" fmla="*/ 877824 h 1252536"/>
              <a:gd name="connsiteX5" fmla="*/ 9153196 w 9153196"/>
              <a:gd name="connsiteY5" fmla="*/ 0 h 1252536"/>
              <a:gd name="connsiteX6" fmla="*/ 52 w 9153196"/>
              <a:gd name="connsiteY6" fmla="*/ 1284 h 1252536"/>
              <a:gd name="connsiteX0" fmla="*/ 52 w 9153196"/>
              <a:gd name="connsiteY0" fmla="*/ 1284 h 1252536"/>
              <a:gd name="connsiteX1" fmla="*/ 0 w 9153196"/>
              <a:gd name="connsiteY1" fmla="*/ 1252536 h 1252536"/>
              <a:gd name="connsiteX2" fmla="*/ 3010829 w 9153196"/>
              <a:gd name="connsiteY2" fmla="*/ 483524 h 1252536"/>
              <a:gd name="connsiteX3" fmla="*/ 6281980 w 9153196"/>
              <a:gd name="connsiteY3" fmla="*/ 859536 h 1252536"/>
              <a:gd name="connsiteX4" fmla="*/ 9144052 w 9153196"/>
              <a:gd name="connsiteY4" fmla="*/ 877824 h 1252536"/>
              <a:gd name="connsiteX5" fmla="*/ 9153196 w 9153196"/>
              <a:gd name="connsiteY5" fmla="*/ 0 h 1252536"/>
              <a:gd name="connsiteX6" fmla="*/ 52 w 9153196"/>
              <a:gd name="connsiteY6" fmla="*/ 1284 h 1252536"/>
              <a:gd name="connsiteX0" fmla="*/ 52 w 9153196"/>
              <a:gd name="connsiteY0" fmla="*/ 1284 h 1252536"/>
              <a:gd name="connsiteX1" fmla="*/ 0 w 9153196"/>
              <a:gd name="connsiteY1" fmla="*/ 1252536 h 1252536"/>
              <a:gd name="connsiteX2" fmla="*/ 3620429 w 9153196"/>
              <a:gd name="connsiteY2" fmla="*/ 483524 h 1252536"/>
              <a:gd name="connsiteX3" fmla="*/ 6281980 w 9153196"/>
              <a:gd name="connsiteY3" fmla="*/ 859536 h 1252536"/>
              <a:gd name="connsiteX4" fmla="*/ 9144052 w 9153196"/>
              <a:gd name="connsiteY4" fmla="*/ 877824 h 1252536"/>
              <a:gd name="connsiteX5" fmla="*/ 9153196 w 9153196"/>
              <a:gd name="connsiteY5" fmla="*/ 0 h 1252536"/>
              <a:gd name="connsiteX6" fmla="*/ 52 w 9153196"/>
              <a:gd name="connsiteY6" fmla="*/ 1284 h 1252536"/>
              <a:gd name="connsiteX0" fmla="*/ 52 w 9153196"/>
              <a:gd name="connsiteY0" fmla="*/ 1284 h 1252536"/>
              <a:gd name="connsiteX1" fmla="*/ 0 w 9153196"/>
              <a:gd name="connsiteY1" fmla="*/ 1252536 h 1252536"/>
              <a:gd name="connsiteX2" fmla="*/ 3620429 w 9153196"/>
              <a:gd name="connsiteY2" fmla="*/ 483524 h 1252536"/>
              <a:gd name="connsiteX3" fmla="*/ 6281980 w 9153196"/>
              <a:gd name="connsiteY3" fmla="*/ 859536 h 1252536"/>
              <a:gd name="connsiteX4" fmla="*/ 9144052 w 9153196"/>
              <a:gd name="connsiteY4" fmla="*/ 877824 h 1252536"/>
              <a:gd name="connsiteX5" fmla="*/ 9153196 w 9153196"/>
              <a:gd name="connsiteY5" fmla="*/ 0 h 1252536"/>
              <a:gd name="connsiteX6" fmla="*/ 52 w 9153196"/>
              <a:gd name="connsiteY6" fmla="*/ 1284 h 1252536"/>
              <a:gd name="connsiteX0" fmla="*/ 52 w 9153196"/>
              <a:gd name="connsiteY0" fmla="*/ 1284 h 1252536"/>
              <a:gd name="connsiteX1" fmla="*/ 0 w 9153196"/>
              <a:gd name="connsiteY1" fmla="*/ 1252536 h 1252536"/>
              <a:gd name="connsiteX2" fmla="*/ 3620429 w 9153196"/>
              <a:gd name="connsiteY2" fmla="*/ 483524 h 1252536"/>
              <a:gd name="connsiteX3" fmla="*/ 9144052 w 9153196"/>
              <a:gd name="connsiteY3" fmla="*/ 877824 h 1252536"/>
              <a:gd name="connsiteX4" fmla="*/ 9153196 w 9153196"/>
              <a:gd name="connsiteY4" fmla="*/ 0 h 1252536"/>
              <a:gd name="connsiteX5" fmla="*/ 52 w 9153196"/>
              <a:gd name="connsiteY5" fmla="*/ 1284 h 1252536"/>
              <a:gd name="connsiteX0" fmla="*/ 52 w 9153196"/>
              <a:gd name="connsiteY0" fmla="*/ 1284 h 1252536"/>
              <a:gd name="connsiteX1" fmla="*/ 0 w 9153196"/>
              <a:gd name="connsiteY1" fmla="*/ 1252536 h 1252536"/>
              <a:gd name="connsiteX2" fmla="*/ 3620429 w 9153196"/>
              <a:gd name="connsiteY2" fmla="*/ 483524 h 1252536"/>
              <a:gd name="connsiteX3" fmla="*/ 9144052 w 9153196"/>
              <a:gd name="connsiteY3" fmla="*/ 877824 h 1252536"/>
              <a:gd name="connsiteX4" fmla="*/ 9153196 w 9153196"/>
              <a:gd name="connsiteY4" fmla="*/ 0 h 1252536"/>
              <a:gd name="connsiteX5" fmla="*/ 52 w 9153196"/>
              <a:gd name="connsiteY5" fmla="*/ 1284 h 1252536"/>
              <a:gd name="connsiteX0" fmla="*/ 52 w 9153196"/>
              <a:gd name="connsiteY0" fmla="*/ 1284 h 1279374"/>
              <a:gd name="connsiteX1" fmla="*/ 0 w 9153196"/>
              <a:gd name="connsiteY1" fmla="*/ 1252536 h 1279374"/>
              <a:gd name="connsiteX2" fmla="*/ 3620429 w 9153196"/>
              <a:gd name="connsiteY2" fmla="*/ 483524 h 1279374"/>
              <a:gd name="connsiteX3" fmla="*/ 9144052 w 9153196"/>
              <a:gd name="connsiteY3" fmla="*/ 877824 h 1279374"/>
              <a:gd name="connsiteX4" fmla="*/ 9153196 w 9153196"/>
              <a:gd name="connsiteY4" fmla="*/ 0 h 1279374"/>
              <a:gd name="connsiteX5" fmla="*/ 52 w 9153196"/>
              <a:gd name="connsiteY5" fmla="*/ 1284 h 1279374"/>
              <a:gd name="connsiteX0" fmla="*/ 52 w 9150620"/>
              <a:gd name="connsiteY0" fmla="*/ 1284 h 1279374"/>
              <a:gd name="connsiteX1" fmla="*/ 0 w 9150620"/>
              <a:gd name="connsiteY1" fmla="*/ 1252536 h 1279374"/>
              <a:gd name="connsiteX2" fmla="*/ 3620429 w 9150620"/>
              <a:gd name="connsiteY2" fmla="*/ 483524 h 1279374"/>
              <a:gd name="connsiteX3" fmla="*/ 9144052 w 9150620"/>
              <a:gd name="connsiteY3" fmla="*/ 877824 h 1279374"/>
              <a:gd name="connsiteX4" fmla="*/ 9150620 w 9150620"/>
              <a:gd name="connsiteY4" fmla="*/ 0 h 1279374"/>
              <a:gd name="connsiteX5" fmla="*/ 52 w 9150620"/>
              <a:gd name="connsiteY5" fmla="*/ 1284 h 1279374"/>
              <a:gd name="connsiteX0" fmla="*/ 52 w 9150620"/>
              <a:gd name="connsiteY0" fmla="*/ 1284 h 1279374"/>
              <a:gd name="connsiteX1" fmla="*/ 0 w 9150620"/>
              <a:gd name="connsiteY1" fmla="*/ 1252536 h 1279374"/>
              <a:gd name="connsiteX2" fmla="*/ 3641211 w 9150620"/>
              <a:gd name="connsiteY2" fmla="*/ 459690 h 1279374"/>
              <a:gd name="connsiteX3" fmla="*/ 9144052 w 9150620"/>
              <a:gd name="connsiteY3" fmla="*/ 877824 h 1279374"/>
              <a:gd name="connsiteX4" fmla="*/ 9150620 w 9150620"/>
              <a:gd name="connsiteY4" fmla="*/ 0 h 1279374"/>
              <a:gd name="connsiteX5" fmla="*/ 52 w 9150620"/>
              <a:gd name="connsiteY5" fmla="*/ 1284 h 1279374"/>
              <a:gd name="connsiteX0" fmla="*/ 52 w 9150620"/>
              <a:gd name="connsiteY0" fmla="*/ 1284 h 1279374"/>
              <a:gd name="connsiteX1" fmla="*/ 0 w 9150620"/>
              <a:gd name="connsiteY1" fmla="*/ 1252536 h 1279374"/>
              <a:gd name="connsiteX2" fmla="*/ 3641211 w 9150620"/>
              <a:gd name="connsiteY2" fmla="*/ 459690 h 1279374"/>
              <a:gd name="connsiteX3" fmla="*/ 9144052 w 9150620"/>
              <a:gd name="connsiteY3" fmla="*/ 877824 h 1279374"/>
              <a:gd name="connsiteX4" fmla="*/ 9150620 w 9150620"/>
              <a:gd name="connsiteY4" fmla="*/ 0 h 1279374"/>
              <a:gd name="connsiteX5" fmla="*/ 52 w 9150620"/>
              <a:gd name="connsiteY5" fmla="*/ 1284 h 1279374"/>
              <a:gd name="connsiteX0" fmla="*/ 52 w 9150620"/>
              <a:gd name="connsiteY0" fmla="*/ 1284 h 1279374"/>
              <a:gd name="connsiteX1" fmla="*/ 0 w 9150620"/>
              <a:gd name="connsiteY1" fmla="*/ 1252536 h 1279374"/>
              <a:gd name="connsiteX2" fmla="*/ 3622738 w 9150620"/>
              <a:gd name="connsiteY2" fmla="*/ 425264 h 1279374"/>
              <a:gd name="connsiteX3" fmla="*/ 9144052 w 9150620"/>
              <a:gd name="connsiteY3" fmla="*/ 877824 h 1279374"/>
              <a:gd name="connsiteX4" fmla="*/ 9150620 w 9150620"/>
              <a:gd name="connsiteY4" fmla="*/ 0 h 1279374"/>
              <a:gd name="connsiteX5" fmla="*/ 52 w 9150620"/>
              <a:gd name="connsiteY5" fmla="*/ 1284 h 1279374"/>
              <a:gd name="connsiteX0" fmla="*/ 52 w 9150620"/>
              <a:gd name="connsiteY0" fmla="*/ 1284 h 1279374"/>
              <a:gd name="connsiteX1" fmla="*/ 0 w 9150620"/>
              <a:gd name="connsiteY1" fmla="*/ 1252536 h 1279374"/>
              <a:gd name="connsiteX2" fmla="*/ 3622738 w 9150620"/>
              <a:gd name="connsiteY2" fmla="*/ 425264 h 1279374"/>
              <a:gd name="connsiteX3" fmla="*/ 9144052 w 9150620"/>
              <a:gd name="connsiteY3" fmla="*/ 877824 h 1279374"/>
              <a:gd name="connsiteX4" fmla="*/ 9150620 w 9150620"/>
              <a:gd name="connsiteY4" fmla="*/ 0 h 1279374"/>
              <a:gd name="connsiteX5" fmla="*/ 52 w 9150620"/>
              <a:gd name="connsiteY5" fmla="*/ 1284 h 1279374"/>
              <a:gd name="connsiteX0" fmla="*/ 52 w 9150620"/>
              <a:gd name="connsiteY0" fmla="*/ 1284 h 1279374"/>
              <a:gd name="connsiteX1" fmla="*/ 0 w 9150620"/>
              <a:gd name="connsiteY1" fmla="*/ 1252536 h 1279374"/>
              <a:gd name="connsiteX2" fmla="*/ 3622738 w 9150620"/>
              <a:gd name="connsiteY2" fmla="*/ 425264 h 1279374"/>
              <a:gd name="connsiteX3" fmla="*/ 9144052 w 9150620"/>
              <a:gd name="connsiteY3" fmla="*/ 877824 h 1279374"/>
              <a:gd name="connsiteX4" fmla="*/ 9150620 w 9150620"/>
              <a:gd name="connsiteY4" fmla="*/ 0 h 1279374"/>
              <a:gd name="connsiteX5" fmla="*/ 52 w 9150620"/>
              <a:gd name="connsiteY5" fmla="*/ 1284 h 1279374"/>
              <a:gd name="connsiteX0" fmla="*/ 52 w 9150620"/>
              <a:gd name="connsiteY0" fmla="*/ 1284 h 1252536"/>
              <a:gd name="connsiteX1" fmla="*/ 0 w 9150620"/>
              <a:gd name="connsiteY1" fmla="*/ 1252536 h 1252536"/>
              <a:gd name="connsiteX2" fmla="*/ 3622738 w 9150620"/>
              <a:gd name="connsiteY2" fmla="*/ 425264 h 1252536"/>
              <a:gd name="connsiteX3" fmla="*/ 9144052 w 9150620"/>
              <a:gd name="connsiteY3" fmla="*/ 877824 h 1252536"/>
              <a:gd name="connsiteX4" fmla="*/ 9150620 w 9150620"/>
              <a:gd name="connsiteY4" fmla="*/ 0 h 1252536"/>
              <a:gd name="connsiteX5" fmla="*/ 52 w 9150620"/>
              <a:gd name="connsiteY5" fmla="*/ 1284 h 1252536"/>
              <a:gd name="connsiteX0" fmla="*/ 52 w 9150620"/>
              <a:gd name="connsiteY0" fmla="*/ 1284 h 1252536"/>
              <a:gd name="connsiteX1" fmla="*/ 0 w 9150620"/>
              <a:gd name="connsiteY1" fmla="*/ 1252536 h 1252536"/>
              <a:gd name="connsiteX2" fmla="*/ 3622738 w 9150620"/>
              <a:gd name="connsiteY2" fmla="*/ 425264 h 1252536"/>
              <a:gd name="connsiteX3" fmla="*/ 9144052 w 9150620"/>
              <a:gd name="connsiteY3" fmla="*/ 877824 h 1252536"/>
              <a:gd name="connsiteX4" fmla="*/ 9150620 w 9150620"/>
              <a:gd name="connsiteY4" fmla="*/ 0 h 1252536"/>
              <a:gd name="connsiteX5" fmla="*/ 52 w 9150620"/>
              <a:gd name="connsiteY5" fmla="*/ 1284 h 1252536"/>
              <a:gd name="connsiteX0" fmla="*/ 52 w 9150620"/>
              <a:gd name="connsiteY0" fmla="*/ 1284 h 1340282"/>
              <a:gd name="connsiteX1" fmla="*/ 0 w 9150620"/>
              <a:gd name="connsiteY1" fmla="*/ 1252536 h 1340282"/>
              <a:gd name="connsiteX2" fmla="*/ 3622738 w 9150620"/>
              <a:gd name="connsiteY2" fmla="*/ 425264 h 1340282"/>
              <a:gd name="connsiteX3" fmla="*/ 9144052 w 9150620"/>
              <a:gd name="connsiteY3" fmla="*/ 877824 h 1340282"/>
              <a:gd name="connsiteX4" fmla="*/ 9150620 w 9150620"/>
              <a:gd name="connsiteY4" fmla="*/ 0 h 1340282"/>
              <a:gd name="connsiteX5" fmla="*/ 52 w 9150620"/>
              <a:gd name="connsiteY5" fmla="*/ 1284 h 1340282"/>
              <a:gd name="connsiteX0" fmla="*/ 52 w 9150620"/>
              <a:gd name="connsiteY0" fmla="*/ 1284 h 1470041"/>
              <a:gd name="connsiteX1" fmla="*/ 0 w 9150620"/>
              <a:gd name="connsiteY1" fmla="*/ 1252536 h 1470041"/>
              <a:gd name="connsiteX2" fmla="*/ 3622738 w 9150620"/>
              <a:gd name="connsiteY2" fmla="*/ 425264 h 1470041"/>
              <a:gd name="connsiteX3" fmla="*/ 9144052 w 9150620"/>
              <a:gd name="connsiteY3" fmla="*/ 877824 h 1470041"/>
              <a:gd name="connsiteX4" fmla="*/ 9150620 w 9150620"/>
              <a:gd name="connsiteY4" fmla="*/ 0 h 1470041"/>
              <a:gd name="connsiteX5" fmla="*/ 52 w 9150620"/>
              <a:gd name="connsiteY5" fmla="*/ 1284 h 1470041"/>
              <a:gd name="connsiteX0" fmla="*/ 52 w 9150620"/>
              <a:gd name="connsiteY0" fmla="*/ 1284 h 1470041"/>
              <a:gd name="connsiteX1" fmla="*/ 0 w 9150620"/>
              <a:gd name="connsiteY1" fmla="*/ 1252536 h 1470041"/>
              <a:gd name="connsiteX2" fmla="*/ 3622738 w 9150620"/>
              <a:gd name="connsiteY2" fmla="*/ 425264 h 1470041"/>
              <a:gd name="connsiteX3" fmla="*/ 9144052 w 9150620"/>
              <a:gd name="connsiteY3" fmla="*/ 877824 h 1470041"/>
              <a:gd name="connsiteX4" fmla="*/ 9150620 w 9150620"/>
              <a:gd name="connsiteY4" fmla="*/ 0 h 1470041"/>
              <a:gd name="connsiteX5" fmla="*/ 52 w 9150620"/>
              <a:gd name="connsiteY5" fmla="*/ 1284 h 1470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50620" h="1470041">
                <a:moveTo>
                  <a:pt x="52" y="1284"/>
                </a:moveTo>
                <a:cubicBezTo>
                  <a:pt x="35" y="491948"/>
                  <a:pt x="17" y="761872"/>
                  <a:pt x="0" y="1252536"/>
                </a:cubicBezTo>
                <a:cubicBezTo>
                  <a:pt x="304800" y="1097088"/>
                  <a:pt x="1803165" y="328826"/>
                  <a:pt x="3622738" y="425264"/>
                </a:cubicBezTo>
                <a:cubicBezTo>
                  <a:pt x="5442311" y="521702"/>
                  <a:pt x="6970396" y="1470041"/>
                  <a:pt x="9144052" y="877824"/>
                </a:cubicBezTo>
                <a:cubicBezTo>
                  <a:pt x="9146241" y="585216"/>
                  <a:pt x="9148431" y="292608"/>
                  <a:pt x="9150620" y="0"/>
                </a:cubicBezTo>
                <a:lnTo>
                  <a:pt x="52" y="1284"/>
                </a:lnTo>
                <a:close/>
              </a:path>
            </a:pathLst>
          </a:cu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 bwMode="invGray">
          <a:xfrm flipV="1">
            <a:off x="-52" y="5780270"/>
            <a:ext cx="9144052" cy="1094171"/>
          </a:xfrm>
          <a:custGeom>
            <a:avLst/>
            <a:gdLst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630680"/>
              <a:gd name="connsiteX1" fmla="*/ 18288 w 9153144"/>
              <a:gd name="connsiteY1" fmla="*/ 1472184 h 1630680"/>
              <a:gd name="connsiteX2" fmla="*/ 2980944 w 9153144"/>
              <a:gd name="connsiteY2" fmla="*/ 960120 h 1630680"/>
              <a:gd name="connsiteX3" fmla="*/ 7114032 w 9153144"/>
              <a:gd name="connsiteY3" fmla="*/ 1353312 h 1630680"/>
              <a:gd name="connsiteX4" fmla="*/ 9144000 w 9153144"/>
              <a:gd name="connsiteY4" fmla="*/ 1106424 h 1630680"/>
              <a:gd name="connsiteX5" fmla="*/ 9153144 w 9153144"/>
              <a:gd name="connsiteY5" fmla="*/ 0 h 1630680"/>
              <a:gd name="connsiteX6" fmla="*/ 0 w 9153144"/>
              <a:gd name="connsiteY6" fmla="*/ 9144 h 1630680"/>
              <a:gd name="connsiteX0" fmla="*/ 0 w 9153144"/>
              <a:gd name="connsiteY0" fmla="*/ 9144 h 1630680"/>
              <a:gd name="connsiteX1" fmla="*/ 18288 w 9153144"/>
              <a:gd name="connsiteY1" fmla="*/ 1472184 h 1630680"/>
              <a:gd name="connsiteX2" fmla="*/ 2980944 w 9153144"/>
              <a:gd name="connsiteY2" fmla="*/ 960120 h 1630680"/>
              <a:gd name="connsiteX3" fmla="*/ 7114032 w 9153144"/>
              <a:gd name="connsiteY3" fmla="*/ 1353312 h 1630680"/>
              <a:gd name="connsiteX4" fmla="*/ 9144000 w 9153144"/>
              <a:gd name="connsiteY4" fmla="*/ 1106424 h 1630680"/>
              <a:gd name="connsiteX5" fmla="*/ 9153144 w 9153144"/>
              <a:gd name="connsiteY5" fmla="*/ 0 h 1630680"/>
              <a:gd name="connsiteX6" fmla="*/ 0 w 9153144"/>
              <a:gd name="connsiteY6" fmla="*/ 9144 h 1630680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3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52 w 9153196"/>
              <a:gd name="connsiteY0" fmla="*/ 9144 h 1481136"/>
              <a:gd name="connsiteX1" fmla="*/ 0 w 9153196"/>
              <a:gd name="connsiteY1" fmla="*/ 1481136 h 1481136"/>
              <a:gd name="connsiteX2" fmla="*/ 2980996 w 9153196"/>
              <a:gd name="connsiteY2" fmla="*/ 960120 h 1481136"/>
              <a:gd name="connsiteX3" fmla="*/ 6739180 w 9153196"/>
              <a:gd name="connsiteY3" fmla="*/ 1316736 h 1481136"/>
              <a:gd name="connsiteX4" fmla="*/ 9144052 w 9153196"/>
              <a:gd name="connsiteY4" fmla="*/ 1106424 h 1481136"/>
              <a:gd name="connsiteX5" fmla="*/ 9153196 w 9153196"/>
              <a:gd name="connsiteY5" fmla="*/ 0 h 1481136"/>
              <a:gd name="connsiteX6" fmla="*/ 52 w 9153196"/>
              <a:gd name="connsiteY6" fmla="*/ 9144 h 1481136"/>
              <a:gd name="connsiteX0" fmla="*/ 52 w 9153196"/>
              <a:gd name="connsiteY0" fmla="*/ 1284 h 1481136"/>
              <a:gd name="connsiteX1" fmla="*/ 0 w 9153196"/>
              <a:gd name="connsiteY1" fmla="*/ 1481136 h 1481136"/>
              <a:gd name="connsiteX2" fmla="*/ 2980996 w 9153196"/>
              <a:gd name="connsiteY2" fmla="*/ 960120 h 1481136"/>
              <a:gd name="connsiteX3" fmla="*/ 6739180 w 9153196"/>
              <a:gd name="connsiteY3" fmla="*/ 1316736 h 1481136"/>
              <a:gd name="connsiteX4" fmla="*/ 9144052 w 9153196"/>
              <a:gd name="connsiteY4" fmla="*/ 1106424 h 1481136"/>
              <a:gd name="connsiteX5" fmla="*/ 9153196 w 9153196"/>
              <a:gd name="connsiteY5" fmla="*/ 0 h 1481136"/>
              <a:gd name="connsiteX6" fmla="*/ 52 w 9153196"/>
              <a:gd name="connsiteY6" fmla="*/ 1284 h 1481136"/>
              <a:gd name="connsiteX0" fmla="*/ 52 w 9153196"/>
              <a:gd name="connsiteY0" fmla="*/ 763284 h 1481136"/>
              <a:gd name="connsiteX1" fmla="*/ 0 w 9153196"/>
              <a:gd name="connsiteY1" fmla="*/ 1481136 h 1481136"/>
              <a:gd name="connsiteX2" fmla="*/ 2980996 w 9153196"/>
              <a:gd name="connsiteY2" fmla="*/ 960120 h 1481136"/>
              <a:gd name="connsiteX3" fmla="*/ 6739180 w 9153196"/>
              <a:gd name="connsiteY3" fmla="*/ 1316736 h 1481136"/>
              <a:gd name="connsiteX4" fmla="*/ 9144052 w 9153196"/>
              <a:gd name="connsiteY4" fmla="*/ 1106424 h 1481136"/>
              <a:gd name="connsiteX5" fmla="*/ 9153196 w 9153196"/>
              <a:gd name="connsiteY5" fmla="*/ 0 h 1481136"/>
              <a:gd name="connsiteX6" fmla="*/ 52 w 9153196"/>
              <a:gd name="connsiteY6" fmla="*/ 763284 h 1481136"/>
              <a:gd name="connsiteX0" fmla="*/ 52 w 9153196"/>
              <a:gd name="connsiteY0" fmla="*/ 1284 h 719136"/>
              <a:gd name="connsiteX1" fmla="*/ 0 w 9153196"/>
              <a:gd name="connsiteY1" fmla="*/ 719136 h 719136"/>
              <a:gd name="connsiteX2" fmla="*/ 2980996 w 9153196"/>
              <a:gd name="connsiteY2" fmla="*/ 198120 h 719136"/>
              <a:gd name="connsiteX3" fmla="*/ 6739180 w 9153196"/>
              <a:gd name="connsiteY3" fmla="*/ 554736 h 719136"/>
              <a:gd name="connsiteX4" fmla="*/ 9144052 w 9153196"/>
              <a:gd name="connsiteY4" fmla="*/ 344424 h 719136"/>
              <a:gd name="connsiteX5" fmla="*/ 9153196 w 9153196"/>
              <a:gd name="connsiteY5" fmla="*/ 0 h 719136"/>
              <a:gd name="connsiteX6" fmla="*/ 52 w 9153196"/>
              <a:gd name="connsiteY6" fmla="*/ 1284 h 719136"/>
              <a:gd name="connsiteX0" fmla="*/ 17 w 9162305"/>
              <a:gd name="connsiteY0" fmla="*/ 0 h 775764"/>
              <a:gd name="connsiteX1" fmla="*/ 9109 w 9162305"/>
              <a:gd name="connsiteY1" fmla="*/ 775764 h 775764"/>
              <a:gd name="connsiteX2" fmla="*/ 2990105 w 9162305"/>
              <a:gd name="connsiteY2" fmla="*/ 254748 h 775764"/>
              <a:gd name="connsiteX3" fmla="*/ 6748289 w 9162305"/>
              <a:gd name="connsiteY3" fmla="*/ 611364 h 775764"/>
              <a:gd name="connsiteX4" fmla="*/ 9153161 w 9162305"/>
              <a:gd name="connsiteY4" fmla="*/ 401052 h 775764"/>
              <a:gd name="connsiteX5" fmla="*/ 9162305 w 9162305"/>
              <a:gd name="connsiteY5" fmla="*/ 56628 h 775764"/>
              <a:gd name="connsiteX6" fmla="*/ 17 w 9162305"/>
              <a:gd name="connsiteY6" fmla="*/ 0 h 775764"/>
              <a:gd name="connsiteX0" fmla="*/ 17 w 9162305"/>
              <a:gd name="connsiteY0" fmla="*/ 0 h 821484"/>
              <a:gd name="connsiteX1" fmla="*/ 9109 w 9162305"/>
              <a:gd name="connsiteY1" fmla="*/ 821484 h 821484"/>
              <a:gd name="connsiteX2" fmla="*/ 2990105 w 9162305"/>
              <a:gd name="connsiteY2" fmla="*/ 300468 h 821484"/>
              <a:gd name="connsiteX3" fmla="*/ 6748289 w 9162305"/>
              <a:gd name="connsiteY3" fmla="*/ 657084 h 821484"/>
              <a:gd name="connsiteX4" fmla="*/ 9153161 w 9162305"/>
              <a:gd name="connsiteY4" fmla="*/ 446772 h 821484"/>
              <a:gd name="connsiteX5" fmla="*/ 9162305 w 9162305"/>
              <a:gd name="connsiteY5" fmla="*/ 102348 h 821484"/>
              <a:gd name="connsiteX6" fmla="*/ 17 w 9162305"/>
              <a:gd name="connsiteY6" fmla="*/ 0 h 821484"/>
              <a:gd name="connsiteX0" fmla="*/ 17 w 9162305"/>
              <a:gd name="connsiteY0" fmla="*/ 0 h 848916"/>
              <a:gd name="connsiteX1" fmla="*/ 9109 w 9162305"/>
              <a:gd name="connsiteY1" fmla="*/ 848916 h 848916"/>
              <a:gd name="connsiteX2" fmla="*/ 2990105 w 9162305"/>
              <a:gd name="connsiteY2" fmla="*/ 327900 h 848916"/>
              <a:gd name="connsiteX3" fmla="*/ 6748289 w 9162305"/>
              <a:gd name="connsiteY3" fmla="*/ 684516 h 848916"/>
              <a:gd name="connsiteX4" fmla="*/ 9153161 w 9162305"/>
              <a:gd name="connsiteY4" fmla="*/ 474204 h 848916"/>
              <a:gd name="connsiteX5" fmla="*/ 9162305 w 9162305"/>
              <a:gd name="connsiteY5" fmla="*/ 129780 h 848916"/>
              <a:gd name="connsiteX6" fmla="*/ 17 w 9162305"/>
              <a:gd name="connsiteY6" fmla="*/ 0 h 848916"/>
              <a:gd name="connsiteX0" fmla="*/ 17 w 9171449"/>
              <a:gd name="connsiteY0" fmla="*/ 0 h 864156"/>
              <a:gd name="connsiteX1" fmla="*/ 18253 w 9171449"/>
              <a:gd name="connsiteY1" fmla="*/ 864156 h 864156"/>
              <a:gd name="connsiteX2" fmla="*/ 2999249 w 9171449"/>
              <a:gd name="connsiteY2" fmla="*/ 343140 h 864156"/>
              <a:gd name="connsiteX3" fmla="*/ 6757433 w 9171449"/>
              <a:gd name="connsiteY3" fmla="*/ 699756 h 864156"/>
              <a:gd name="connsiteX4" fmla="*/ 9162305 w 9171449"/>
              <a:gd name="connsiteY4" fmla="*/ 489444 h 864156"/>
              <a:gd name="connsiteX5" fmla="*/ 9171449 w 9171449"/>
              <a:gd name="connsiteY5" fmla="*/ 145020 h 864156"/>
              <a:gd name="connsiteX6" fmla="*/ 17 w 9171449"/>
              <a:gd name="connsiteY6" fmla="*/ 0 h 864156"/>
              <a:gd name="connsiteX0" fmla="*/ 17 w 9189737"/>
              <a:gd name="connsiteY0" fmla="*/ 0 h 952548"/>
              <a:gd name="connsiteX1" fmla="*/ 36541 w 9189737"/>
              <a:gd name="connsiteY1" fmla="*/ 952548 h 952548"/>
              <a:gd name="connsiteX2" fmla="*/ 3017537 w 9189737"/>
              <a:gd name="connsiteY2" fmla="*/ 431532 h 952548"/>
              <a:gd name="connsiteX3" fmla="*/ 6775721 w 9189737"/>
              <a:gd name="connsiteY3" fmla="*/ 788148 h 952548"/>
              <a:gd name="connsiteX4" fmla="*/ 9180593 w 9189737"/>
              <a:gd name="connsiteY4" fmla="*/ 577836 h 952548"/>
              <a:gd name="connsiteX5" fmla="*/ 9189737 w 9189737"/>
              <a:gd name="connsiteY5" fmla="*/ 233412 h 952548"/>
              <a:gd name="connsiteX6" fmla="*/ 17 w 9189737"/>
              <a:gd name="connsiteY6" fmla="*/ 0 h 952548"/>
              <a:gd name="connsiteX0" fmla="*/ 17 w 9171449"/>
              <a:gd name="connsiteY0" fmla="*/ 0 h 909876"/>
              <a:gd name="connsiteX1" fmla="*/ 18253 w 9171449"/>
              <a:gd name="connsiteY1" fmla="*/ 909876 h 909876"/>
              <a:gd name="connsiteX2" fmla="*/ 2999249 w 9171449"/>
              <a:gd name="connsiteY2" fmla="*/ 388860 h 909876"/>
              <a:gd name="connsiteX3" fmla="*/ 6757433 w 9171449"/>
              <a:gd name="connsiteY3" fmla="*/ 745476 h 909876"/>
              <a:gd name="connsiteX4" fmla="*/ 9162305 w 9171449"/>
              <a:gd name="connsiteY4" fmla="*/ 535164 h 909876"/>
              <a:gd name="connsiteX5" fmla="*/ 9171449 w 9171449"/>
              <a:gd name="connsiteY5" fmla="*/ 190740 h 909876"/>
              <a:gd name="connsiteX6" fmla="*/ 17 w 9171449"/>
              <a:gd name="connsiteY6" fmla="*/ 0 h 909876"/>
              <a:gd name="connsiteX0" fmla="*/ 17 w 9180593"/>
              <a:gd name="connsiteY0" fmla="*/ 13476 h 923352"/>
              <a:gd name="connsiteX1" fmla="*/ 18253 w 9180593"/>
              <a:gd name="connsiteY1" fmla="*/ 923352 h 923352"/>
              <a:gd name="connsiteX2" fmla="*/ 2999249 w 9180593"/>
              <a:gd name="connsiteY2" fmla="*/ 402336 h 923352"/>
              <a:gd name="connsiteX3" fmla="*/ 6757433 w 9180593"/>
              <a:gd name="connsiteY3" fmla="*/ 758952 h 923352"/>
              <a:gd name="connsiteX4" fmla="*/ 9162305 w 9180593"/>
              <a:gd name="connsiteY4" fmla="*/ 548640 h 923352"/>
              <a:gd name="connsiteX5" fmla="*/ 9180593 w 9180593"/>
              <a:gd name="connsiteY5" fmla="*/ 0 h 923352"/>
              <a:gd name="connsiteX6" fmla="*/ 17 w 9180593"/>
              <a:gd name="connsiteY6" fmla="*/ 13476 h 923352"/>
              <a:gd name="connsiteX0" fmla="*/ 17 w 9189737"/>
              <a:gd name="connsiteY0" fmla="*/ 0 h 909876"/>
              <a:gd name="connsiteX1" fmla="*/ 18253 w 9189737"/>
              <a:gd name="connsiteY1" fmla="*/ 909876 h 909876"/>
              <a:gd name="connsiteX2" fmla="*/ 2999249 w 9189737"/>
              <a:gd name="connsiteY2" fmla="*/ 388860 h 909876"/>
              <a:gd name="connsiteX3" fmla="*/ 6757433 w 9189737"/>
              <a:gd name="connsiteY3" fmla="*/ 745476 h 909876"/>
              <a:gd name="connsiteX4" fmla="*/ 9162305 w 9189737"/>
              <a:gd name="connsiteY4" fmla="*/ 535164 h 909876"/>
              <a:gd name="connsiteX5" fmla="*/ 9189737 w 9189737"/>
              <a:gd name="connsiteY5" fmla="*/ 10908 h 909876"/>
              <a:gd name="connsiteX6" fmla="*/ 17 w 9189737"/>
              <a:gd name="connsiteY6" fmla="*/ 0 h 909876"/>
              <a:gd name="connsiteX0" fmla="*/ 0 w 9189720"/>
              <a:gd name="connsiteY0" fmla="*/ 0 h 909876"/>
              <a:gd name="connsiteX1" fmla="*/ 18236 w 9189720"/>
              <a:gd name="connsiteY1" fmla="*/ 909876 h 909876"/>
              <a:gd name="connsiteX2" fmla="*/ 2999232 w 9189720"/>
              <a:gd name="connsiteY2" fmla="*/ 388860 h 909876"/>
              <a:gd name="connsiteX3" fmla="*/ 6757416 w 9189720"/>
              <a:gd name="connsiteY3" fmla="*/ 745476 h 909876"/>
              <a:gd name="connsiteX4" fmla="*/ 9162288 w 9189720"/>
              <a:gd name="connsiteY4" fmla="*/ 535164 h 909876"/>
              <a:gd name="connsiteX5" fmla="*/ 9189720 w 9189720"/>
              <a:gd name="connsiteY5" fmla="*/ 10908 h 909876"/>
              <a:gd name="connsiteX6" fmla="*/ 0 w 9189720"/>
              <a:gd name="connsiteY6" fmla="*/ 0 h 909876"/>
              <a:gd name="connsiteX0" fmla="*/ 0 w 9162288"/>
              <a:gd name="connsiteY0" fmla="*/ 1971 h 911847"/>
              <a:gd name="connsiteX1" fmla="*/ 18236 w 9162288"/>
              <a:gd name="connsiteY1" fmla="*/ 911847 h 911847"/>
              <a:gd name="connsiteX2" fmla="*/ 2999232 w 9162288"/>
              <a:gd name="connsiteY2" fmla="*/ 390831 h 911847"/>
              <a:gd name="connsiteX3" fmla="*/ 6757416 w 9162288"/>
              <a:gd name="connsiteY3" fmla="*/ 747447 h 911847"/>
              <a:gd name="connsiteX4" fmla="*/ 9162288 w 9162288"/>
              <a:gd name="connsiteY4" fmla="*/ 537135 h 911847"/>
              <a:gd name="connsiteX5" fmla="*/ 9161386 w 9162288"/>
              <a:gd name="connsiteY5" fmla="*/ 0 h 911847"/>
              <a:gd name="connsiteX6" fmla="*/ 0 w 9162288"/>
              <a:gd name="connsiteY6" fmla="*/ 1971 h 911847"/>
              <a:gd name="connsiteX0" fmla="*/ 20401 w 9144052"/>
              <a:gd name="connsiteY0" fmla="*/ 32880 h 911847"/>
              <a:gd name="connsiteX1" fmla="*/ 0 w 9144052"/>
              <a:gd name="connsiteY1" fmla="*/ 911847 h 911847"/>
              <a:gd name="connsiteX2" fmla="*/ 2980996 w 9144052"/>
              <a:gd name="connsiteY2" fmla="*/ 390831 h 911847"/>
              <a:gd name="connsiteX3" fmla="*/ 6739180 w 9144052"/>
              <a:gd name="connsiteY3" fmla="*/ 747447 h 911847"/>
              <a:gd name="connsiteX4" fmla="*/ 9144052 w 9144052"/>
              <a:gd name="connsiteY4" fmla="*/ 537135 h 911847"/>
              <a:gd name="connsiteX5" fmla="*/ 9143150 w 9144052"/>
              <a:gd name="connsiteY5" fmla="*/ 0 h 911847"/>
              <a:gd name="connsiteX6" fmla="*/ 20401 w 9144052"/>
              <a:gd name="connsiteY6" fmla="*/ 32880 h 911847"/>
              <a:gd name="connsiteX0" fmla="*/ 2371 w 9144052"/>
              <a:gd name="connsiteY0" fmla="*/ 1971 h 911847"/>
              <a:gd name="connsiteX1" fmla="*/ 0 w 9144052"/>
              <a:gd name="connsiteY1" fmla="*/ 911847 h 911847"/>
              <a:gd name="connsiteX2" fmla="*/ 2980996 w 9144052"/>
              <a:gd name="connsiteY2" fmla="*/ 390831 h 911847"/>
              <a:gd name="connsiteX3" fmla="*/ 6739180 w 9144052"/>
              <a:gd name="connsiteY3" fmla="*/ 747447 h 911847"/>
              <a:gd name="connsiteX4" fmla="*/ 9144052 w 9144052"/>
              <a:gd name="connsiteY4" fmla="*/ 537135 h 911847"/>
              <a:gd name="connsiteX5" fmla="*/ 9143150 w 9144052"/>
              <a:gd name="connsiteY5" fmla="*/ 0 h 911847"/>
              <a:gd name="connsiteX6" fmla="*/ 2371 w 9144052"/>
              <a:gd name="connsiteY6" fmla="*/ 1971 h 911847"/>
              <a:gd name="connsiteX0" fmla="*/ 2371 w 9144052"/>
              <a:gd name="connsiteY0" fmla="*/ 1971 h 911847"/>
              <a:gd name="connsiteX1" fmla="*/ 0 w 9144052"/>
              <a:gd name="connsiteY1" fmla="*/ 911847 h 911847"/>
              <a:gd name="connsiteX2" fmla="*/ 2980996 w 9144052"/>
              <a:gd name="connsiteY2" fmla="*/ 390831 h 911847"/>
              <a:gd name="connsiteX3" fmla="*/ 6739180 w 9144052"/>
              <a:gd name="connsiteY3" fmla="*/ 747447 h 911847"/>
              <a:gd name="connsiteX4" fmla="*/ 9144052 w 9144052"/>
              <a:gd name="connsiteY4" fmla="*/ 537135 h 911847"/>
              <a:gd name="connsiteX5" fmla="*/ 9143150 w 9144052"/>
              <a:gd name="connsiteY5" fmla="*/ 0 h 911847"/>
              <a:gd name="connsiteX6" fmla="*/ 2371 w 9144052"/>
              <a:gd name="connsiteY6" fmla="*/ 1971 h 911847"/>
              <a:gd name="connsiteX0" fmla="*/ 2371 w 9144052"/>
              <a:gd name="connsiteY0" fmla="*/ 1971 h 911847"/>
              <a:gd name="connsiteX1" fmla="*/ 0 w 9144052"/>
              <a:gd name="connsiteY1" fmla="*/ 911847 h 911847"/>
              <a:gd name="connsiteX2" fmla="*/ 2980996 w 9144052"/>
              <a:gd name="connsiteY2" fmla="*/ 390831 h 911847"/>
              <a:gd name="connsiteX3" fmla="*/ 9144052 w 9144052"/>
              <a:gd name="connsiteY3" fmla="*/ 537135 h 911847"/>
              <a:gd name="connsiteX4" fmla="*/ 9143150 w 9144052"/>
              <a:gd name="connsiteY4" fmla="*/ 0 h 911847"/>
              <a:gd name="connsiteX5" fmla="*/ 2371 w 9144052"/>
              <a:gd name="connsiteY5" fmla="*/ 1971 h 911847"/>
              <a:gd name="connsiteX0" fmla="*/ 2371 w 9144052"/>
              <a:gd name="connsiteY0" fmla="*/ 1971 h 911847"/>
              <a:gd name="connsiteX1" fmla="*/ 0 w 9144052"/>
              <a:gd name="connsiteY1" fmla="*/ 911847 h 911847"/>
              <a:gd name="connsiteX2" fmla="*/ 3361996 w 9144052"/>
              <a:gd name="connsiteY2" fmla="*/ 390831 h 911847"/>
              <a:gd name="connsiteX3" fmla="*/ 9144052 w 9144052"/>
              <a:gd name="connsiteY3" fmla="*/ 537135 h 911847"/>
              <a:gd name="connsiteX4" fmla="*/ 9143150 w 9144052"/>
              <a:gd name="connsiteY4" fmla="*/ 0 h 911847"/>
              <a:gd name="connsiteX5" fmla="*/ 2371 w 9144052"/>
              <a:gd name="connsiteY5" fmla="*/ 1971 h 911847"/>
              <a:gd name="connsiteX0" fmla="*/ 2371 w 9144052"/>
              <a:gd name="connsiteY0" fmla="*/ 1971 h 1193400"/>
              <a:gd name="connsiteX1" fmla="*/ 0 w 9144052"/>
              <a:gd name="connsiteY1" fmla="*/ 911847 h 1193400"/>
              <a:gd name="connsiteX2" fmla="*/ 3361996 w 9144052"/>
              <a:gd name="connsiteY2" fmla="*/ 390831 h 1193400"/>
              <a:gd name="connsiteX3" fmla="*/ 9144052 w 9144052"/>
              <a:gd name="connsiteY3" fmla="*/ 537135 h 1193400"/>
              <a:gd name="connsiteX4" fmla="*/ 9143150 w 9144052"/>
              <a:gd name="connsiteY4" fmla="*/ 0 h 1193400"/>
              <a:gd name="connsiteX5" fmla="*/ 2371 w 9144052"/>
              <a:gd name="connsiteY5" fmla="*/ 1971 h 1193400"/>
              <a:gd name="connsiteX0" fmla="*/ 2371 w 9144052"/>
              <a:gd name="connsiteY0" fmla="*/ 1971 h 1125725"/>
              <a:gd name="connsiteX1" fmla="*/ 0 w 9144052"/>
              <a:gd name="connsiteY1" fmla="*/ 911847 h 1125725"/>
              <a:gd name="connsiteX2" fmla="*/ 3361996 w 9144052"/>
              <a:gd name="connsiteY2" fmla="*/ 390831 h 1125725"/>
              <a:gd name="connsiteX3" fmla="*/ 9144052 w 9144052"/>
              <a:gd name="connsiteY3" fmla="*/ 537135 h 1125725"/>
              <a:gd name="connsiteX4" fmla="*/ 9143150 w 9144052"/>
              <a:gd name="connsiteY4" fmla="*/ 0 h 1125725"/>
              <a:gd name="connsiteX5" fmla="*/ 2371 w 9144052"/>
              <a:gd name="connsiteY5" fmla="*/ 1971 h 1125725"/>
              <a:gd name="connsiteX0" fmla="*/ 2371 w 9144052"/>
              <a:gd name="connsiteY0" fmla="*/ 1971 h 1244834"/>
              <a:gd name="connsiteX1" fmla="*/ 0 w 9144052"/>
              <a:gd name="connsiteY1" fmla="*/ 911847 h 1244834"/>
              <a:gd name="connsiteX2" fmla="*/ 3361996 w 9144052"/>
              <a:gd name="connsiteY2" fmla="*/ 390831 h 1244834"/>
              <a:gd name="connsiteX3" fmla="*/ 9144052 w 9144052"/>
              <a:gd name="connsiteY3" fmla="*/ 537135 h 1244834"/>
              <a:gd name="connsiteX4" fmla="*/ 9143150 w 9144052"/>
              <a:gd name="connsiteY4" fmla="*/ 0 h 1244834"/>
              <a:gd name="connsiteX5" fmla="*/ 2371 w 9144052"/>
              <a:gd name="connsiteY5" fmla="*/ 1971 h 1244834"/>
              <a:gd name="connsiteX0" fmla="*/ 2371 w 9144052"/>
              <a:gd name="connsiteY0" fmla="*/ 1971 h 1244834"/>
              <a:gd name="connsiteX1" fmla="*/ 0 w 9144052"/>
              <a:gd name="connsiteY1" fmla="*/ 863120 h 1244834"/>
              <a:gd name="connsiteX2" fmla="*/ 3361996 w 9144052"/>
              <a:gd name="connsiteY2" fmla="*/ 390831 h 1244834"/>
              <a:gd name="connsiteX3" fmla="*/ 9144052 w 9144052"/>
              <a:gd name="connsiteY3" fmla="*/ 537135 h 1244834"/>
              <a:gd name="connsiteX4" fmla="*/ 9143150 w 9144052"/>
              <a:gd name="connsiteY4" fmla="*/ 0 h 1244834"/>
              <a:gd name="connsiteX5" fmla="*/ 2371 w 9144052"/>
              <a:gd name="connsiteY5" fmla="*/ 1971 h 1244834"/>
              <a:gd name="connsiteX0" fmla="*/ 2371 w 9144052"/>
              <a:gd name="connsiteY0" fmla="*/ 1971 h 1244834"/>
              <a:gd name="connsiteX1" fmla="*/ 0 w 9144052"/>
              <a:gd name="connsiteY1" fmla="*/ 749425 h 1244834"/>
              <a:gd name="connsiteX2" fmla="*/ 3361996 w 9144052"/>
              <a:gd name="connsiteY2" fmla="*/ 390831 h 1244834"/>
              <a:gd name="connsiteX3" fmla="*/ 9144052 w 9144052"/>
              <a:gd name="connsiteY3" fmla="*/ 537135 h 1244834"/>
              <a:gd name="connsiteX4" fmla="*/ 9143150 w 9144052"/>
              <a:gd name="connsiteY4" fmla="*/ 0 h 1244834"/>
              <a:gd name="connsiteX5" fmla="*/ 2371 w 9144052"/>
              <a:gd name="connsiteY5" fmla="*/ 1971 h 1244834"/>
              <a:gd name="connsiteX0" fmla="*/ 2371 w 9144052"/>
              <a:gd name="connsiteY0" fmla="*/ 1971 h 1244834"/>
              <a:gd name="connsiteX1" fmla="*/ 0 w 9144052"/>
              <a:gd name="connsiteY1" fmla="*/ 749425 h 1244834"/>
              <a:gd name="connsiteX2" fmla="*/ 3343523 w 9144052"/>
              <a:gd name="connsiteY2" fmla="*/ 315034 h 1244834"/>
              <a:gd name="connsiteX3" fmla="*/ 9144052 w 9144052"/>
              <a:gd name="connsiteY3" fmla="*/ 537135 h 1244834"/>
              <a:gd name="connsiteX4" fmla="*/ 9143150 w 9144052"/>
              <a:gd name="connsiteY4" fmla="*/ 0 h 1244834"/>
              <a:gd name="connsiteX5" fmla="*/ 2371 w 9144052"/>
              <a:gd name="connsiteY5" fmla="*/ 1971 h 1244834"/>
              <a:gd name="connsiteX0" fmla="*/ 2371 w 9144052"/>
              <a:gd name="connsiteY0" fmla="*/ 1971 h 1244834"/>
              <a:gd name="connsiteX1" fmla="*/ 0 w 9144052"/>
              <a:gd name="connsiteY1" fmla="*/ 749425 h 1244834"/>
              <a:gd name="connsiteX2" fmla="*/ 3114923 w 9144052"/>
              <a:gd name="connsiteY2" fmla="*/ 315034 h 1244834"/>
              <a:gd name="connsiteX3" fmla="*/ 9144052 w 9144052"/>
              <a:gd name="connsiteY3" fmla="*/ 537135 h 1244834"/>
              <a:gd name="connsiteX4" fmla="*/ 9143150 w 9144052"/>
              <a:gd name="connsiteY4" fmla="*/ 0 h 1244834"/>
              <a:gd name="connsiteX5" fmla="*/ 2371 w 9144052"/>
              <a:gd name="connsiteY5" fmla="*/ 1971 h 1244834"/>
              <a:gd name="connsiteX0" fmla="*/ 2371 w 9144052"/>
              <a:gd name="connsiteY0" fmla="*/ 1971 h 1282732"/>
              <a:gd name="connsiteX1" fmla="*/ 0 w 9144052"/>
              <a:gd name="connsiteY1" fmla="*/ 749425 h 1282732"/>
              <a:gd name="connsiteX2" fmla="*/ 3114923 w 9144052"/>
              <a:gd name="connsiteY2" fmla="*/ 315034 h 1282732"/>
              <a:gd name="connsiteX3" fmla="*/ 9144052 w 9144052"/>
              <a:gd name="connsiteY3" fmla="*/ 537135 h 1282732"/>
              <a:gd name="connsiteX4" fmla="*/ 9143150 w 9144052"/>
              <a:gd name="connsiteY4" fmla="*/ 0 h 1282732"/>
              <a:gd name="connsiteX5" fmla="*/ 2371 w 9144052"/>
              <a:gd name="connsiteY5" fmla="*/ 1971 h 1282732"/>
              <a:gd name="connsiteX0" fmla="*/ 2371 w 9144052"/>
              <a:gd name="connsiteY0" fmla="*/ 1971 h 1282732"/>
              <a:gd name="connsiteX1" fmla="*/ 0 w 9144052"/>
              <a:gd name="connsiteY1" fmla="*/ 749425 h 1282732"/>
              <a:gd name="connsiteX2" fmla="*/ 3114923 w 9144052"/>
              <a:gd name="connsiteY2" fmla="*/ 315034 h 1282732"/>
              <a:gd name="connsiteX3" fmla="*/ 9144052 w 9144052"/>
              <a:gd name="connsiteY3" fmla="*/ 537135 h 1282732"/>
              <a:gd name="connsiteX4" fmla="*/ 9143150 w 9144052"/>
              <a:gd name="connsiteY4" fmla="*/ 0 h 1282732"/>
              <a:gd name="connsiteX5" fmla="*/ 2371 w 9144052"/>
              <a:gd name="connsiteY5" fmla="*/ 1971 h 1282732"/>
              <a:gd name="connsiteX0" fmla="*/ 2371 w 9144052"/>
              <a:gd name="connsiteY0" fmla="*/ 1971 h 1282732"/>
              <a:gd name="connsiteX1" fmla="*/ 0 w 9144052"/>
              <a:gd name="connsiteY1" fmla="*/ 749425 h 1282732"/>
              <a:gd name="connsiteX2" fmla="*/ 3114923 w 9144052"/>
              <a:gd name="connsiteY2" fmla="*/ 315034 h 1282732"/>
              <a:gd name="connsiteX3" fmla="*/ 9144052 w 9144052"/>
              <a:gd name="connsiteY3" fmla="*/ 537135 h 1282732"/>
              <a:gd name="connsiteX4" fmla="*/ 9143150 w 9144052"/>
              <a:gd name="connsiteY4" fmla="*/ 0 h 1282732"/>
              <a:gd name="connsiteX5" fmla="*/ 2371 w 9144052"/>
              <a:gd name="connsiteY5" fmla="*/ 1971 h 1282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052" h="1282732">
                <a:moveTo>
                  <a:pt x="2371" y="1971"/>
                </a:moveTo>
                <a:cubicBezTo>
                  <a:pt x="1581" y="305263"/>
                  <a:pt x="790" y="446133"/>
                  <a:pt x="0" y="749425"/>
                </a:cubicBezTo>
                <a:cubicBezTo>
                  <a:pt x="414528" y="587881"/>
                  <a:pt x="1394642" y="355830"/>
                  <a:pt x="3114923" y="315034"/>
                </a:cubicBezTo>
                <a:cubicBezTo>
                  <a:pt x="4835204" y="274238"/>
                  <a:pt x="7500499" y="1282732"/>
                  <a:pt x="9144052" y="537135"/>
                </a:cubicBezTo>
                <a:cubicBezTo>
                  <a:pt x="9143751" y="358090"/>
                  <a:pt x="9143451" y="179045"/>
                  <a:pt x="9143150" y="0"/>
                </a:cubicBezTo>
                <a:lnTo>
                  <a:pt x="2371" y="197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 bwMode="gray">
          <a:xfrm>
            <a:off x="8147304" y="5641848"/>
            <a:ext cx="758952" cy="758952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  <a:alpha val="90000"/>
                </a:schemeClr>
              </a:gs>
              <a:gs pos="76000">
                <a:schemeClr val="accent1">
                  <a:alpha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 bwMode="gray">
          <a:xfrm>
            <a:off x="8641080" y="5212080"/>
            <a:ext cx="384048" cy="384048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  <a:alpha val="90000"/>
                </a:schemeClr>
              </a:gs>
              <a:gs pos="76000">
                <a:schemeClr val="accent4">
                  <a:alpha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 bwMode="gray">
          <a:xfrm>
            <a:off x="283464" y="5641848"/>
            <a:ext cx="832104" cy="832104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20000"/>
                  <a:lumOff val="80000"/>
                </a:schemeClr>
              </a:gs>
              <a:gs pos="100000">
                <a:schemeClr val="accent3">
                  <a:alpha val="54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 bwMode="black">
          <a:xfrm>
            <a:off x="6931152" y="274638"/>
            <a:ext cx="1755648" cy="5669280"/>
          </a:xfrm>
        </p:spPr>
        <p:txBody>
          <a:bodyPr vert="eaVert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327648" cy="569671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A4AE02C-F398-4C2D-9735-454407C2F64E}" type="datetimeFigureOut">
              <a:rPr lang="ko-KR" altLang="en-US" smtClean="0"/>
              <a:t>2016-03-18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5B94CEE-45F2-40B5-B270-087036CB14F4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gray">
          <a:xfrm>
            <a:off x="457200" y="1801368"/>
            <a:ext cx="8229600" cy="452628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AE02C-F398-4C2D-9735-454407C2F64E}" type="datetimeFigureOut">
              <a:rPr lang="ko-KR" altLang="en-US" smtClean="0"/>
              <a:t>2016-03-18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94CEE-45F2-40B5-B270-087036CB14F4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7" name="Oval 6"/>
          <p:cNvSpPr/>
          <p:nvPr/>
        </p:nvSpPr>
        <p:spPr bwMode="gray">
          <a:xfrm>
            <a:off x="8165592" y="667512"/>
            <a:ext cx="758952" cy="758952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  <a:alpha val="90000"/>
                </a:schemeClr>
              </a:gs>
              <a:gs pos="76000">
                <a:schemeClr val="accent1">
                  <a:alpha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 bwMode="gray">
          <a:xfrm>
            <a:off x="7882128" y="1353312"/>
            <a:ext cx="384048" cy="384048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  <a:alpha val="90000"/>
                </a:schemeClr>
              </a:gs>
              <a:gs pos="76000">
                <a:schemeClr val="accent4">
                  <a:alpha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 bwMode="gray">
          <a:xfrm>
            <a:off x="283464" y="786384"/>
            <a:ext cx="996696" cy="996696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20000"/>
                  <a:lumOff val="80000"/>
                </a:schemeClr>
              </a:gs>
              <a:gs pos="100000">
                <a:schemeClr val="accent3">
                  <a:alpha val="54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 vert="horz" lIns="91440" tIns="45720" rIns="91440" bIns="45720" rtlCol="0" anchor="ctr">
            <a:noAutofit/>
            <a:scene3d>
              <a:camera prst="orthographicFront"/>
              <a:lightRig rig="glow" dir="t">
                <a:rot lat="0" lon="0" rev="5400000"/>
              </a:lightRig>
            </a:scene3d>
            <a:sp3d extrusionH="57150" contourW="12700">
              <a:bevelT w="25400" h="25400"/>
              <a:contourClr>
                <a:schemeClr val="accent1">
                  <a:lumMod val="20000"/>
                  <a:lumOff val="8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3600" b="1" kern="1200" smtClean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gradFill flip="none" rotWithShape="1">
                  <a:gsLst>
                    <a:gs pos="0">
                      <a:schemeClr val="accent1">
                        <a:lumMod val="20000"/>
                        <a:lumOff val="80000"/>
                      </a:schemeClr>
                    </a:gs>
                    <a:gs pos="48000">
                      <a:schemeClr val="accent1">
                        <a:lumMod val="60000"/>
                        <a:lumOff val="40000"/>
                      </a:schemeClr>
                    </a:gs>
                    <a:gs pos="57000">
                      <a:schemeClr val="accent1">
                        <a:lumMod val="20000"/>
                        <a:lumOff val="80000"/>
                      </a:schemeClr>
                    </a:gs>
                    <a:gs pos="100000">
                      <a:schemeClr val="accent1">
                        <a:lumMod val="20000"/>
                        <a:lumOff val="80000"/>
                      </a:schemeClr>
                    </a:gs>
                  </a:gsLst>
                  <a:lin ang="5400000" scaled="1"/>
                  <a:tileRect/>
                </a:gradFill>
                <a:effectLst>
                  <a:outerShdw blurRad="80010" dist="40640" dir="5040000" algn="tl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/>
          <p:cNvSpPr/>
          <p:nvPr/>
        </p:nvSpPr>
        <p:spPr bwMode="gray">
          <a:xfrm>
            <a:off x="0" y="426720"/>
            <a:ext cx="9144000" cy="4526280"/>
          </a:xfrm>
          <a:custGeom>
            <a:avLst/>
            <a:gdLst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630680"/>
              <a:gd name="connsiteX1" fmla="*/ 18288 w 9153144"/>
              <a:gd name="connsiteY1" fmla="*/ 1472184 h 1630680"/>
              <a:gd name="connsiteX2" fmla="*/ 2980944 w 9153144"/>
              <a:gd name="connsiteY2" fmla="*/ 960120 h 1630680"/>
              <a:gd name="connsiteX3" fmla="*/ 7114032 w 9153144"/>
              <a:gd name="connsiteY3" fmla="*/ 1353312 h 1630680"/>
              <a:gd name="connsiteX4" fmla="*/ 9144000 w 9153144"/>
              <a:gd name="connsiteY4" fmla="*/ 1106424 h 1630680"/>
              <a:gd name="connsiteX5" fmla="*/ 9153144 w 9153144"/>
              <a:gd name="connsiteY5" fmla="*/ 0 h 1630680"/>
              <a:gd name="connsiteX6" fmla="*/ 0 w 9153144"/>
              <a:gd name="connsiteY6" fmla="*/ 9144 h 1630680"/>
              <a:gd name="connsiteX0" fmla="*/ 0 w 9153144"/>
              <a:gd name="connsiteY0" fmla="*/ 9144 h 1630680"/>
              <a:gd name="connsiteX1" fmla="*/ 18288 w 9153144"/>
              <a:gd name="connsiteY1" fmla="*/ 1472184 h 1630680"/>
              <a:gd name="connsiteX2" fmla="*/ 2980944 w 9153144"/>
              <a:gd name="connsiteY2" fmla="*/ 960120 h 1630680"/>
              <a:gd name="connsiteX3" fmla="*/ 7114032 w 9153144"/>
              <a:gd name="connsiteY3" fmla="*/ 1353312 h 1630680"/>
              <a:gd name="connsiteX4" fmla="*/ 9144000 w 9153144"/>
              <a:gd name="connsiteY4" fmla="*/ 1106424 h 1630680"/>
              <a:gd name="connsiteX5" fmla="*/ 9153144 w 9153144"/>
              <a:gd name="connsiteY5" fmla="*/ 0 h 1630680"/>
              <a:gd name="connsiteX6" fmla="*/ 0 w 9153144"/>
              <a:gd name="connsiteY6" fmla="*/ 9144 h 1630680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3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52 w 9153196"/>
              <a:gd name="connsiteY0" fmla="*/ 9144 h 1481136"/>
              <a:gd name="connsiteX1" fmla="*/ 0 w 9153196"/>
              <a:gd name="connsiteY1" fmla="*/ 1481136 h 1481136"/>
              <a:gd name="connsiteX2" fmla="*/ 2980996 w 9153196"/>
              <a:gd name="connsiteY2" fmla="*/ 960120 h 1481136"/>
              <a:gd name="connsiteX3" fmla="*/ 6739180 w 9153196"/>
              <a:gd name="connsiteY3" fmla="*/ 1316736 h 1481136"/>
              <a:gd name="connsiteX4" fmla="*/ 9144052 w 9153196"/>
              <a:gd name="connsiteY4" fmla="*/ 1106424 h 1481136"/>
              <a:gd name="connsiteX5" fmla="*/ 9153196 w 9153196"/>
              <a:gd name="connsiteY5" fmla="*/ 0 h 1481136"/>
              <a:gd name="connsiteX6" fmla="*/ 52 w 9153196"/>
              <a:gd name="connsiteY6" fmla="*/ 9144 h 1481136"/>
              <a:gd name="connsiteX0" fmla="*/ 52 w 9153196"/>
              <a:gd name="connsiteY0" fmla="*/ 1284 h 1481136"/>
              <a:gd name="connsiteX1" fmla="*/ 0 w 9153196"/>
              <a:gd name="connsiteY1" fmla="*/ 1481136 h 1481136"/>
              <a:gd name="connsiteX2" fmla="*/ 2980996 w 9153196"/>
              <a:gd name="connsiteY2" fmla="*/ 960120 h 1481136"/>
              <a:gd name="connsiteX3" fmla="*/ 6739180 w 9153196"/>
              <a:gd name="connsiteY3" fmla="*/ 1316736 h 1481136"/>
              <a:gd name="connsiteX4" fmla="*/ 9144052 w 9153196"/>
              <a:gd name="connsiteY4" fmla="*/ 1106424 h 1481136"/>
              <a:gd name="connsiteX5" fmla="*/ 9153196 w 9153196"/>
              <a:gd name="connsiteY5" fmla="*/ 0 h 1481136"/>
              <a:gd name="connsiteX6" fmla="*/ 52 w 9153196"/>
              <a:gd name="connsiteY6" fmla="*/ 1284 h 1481136"/>
              <a:gd name="connsiteX0" fmla="*/ 52 w 9153196"/>
              <a:gd name="connsiteY0" fmla="*/ 0 h 4756452"/>
              <a:gd name="connsiteX1" fmla="*/ 0 w 9153196"/>
              <a:gd name="connsiteY1" fmla="*/ 4756452 h 4756452"/>
              <a:gd name="connsiteX2" fmla="*/ 2980996 w 9153196"/>
              <a:gd name="connsiteY2" fmla="*/ 4235436 h 4756452"/>
              <a:gd name="connsiteX3" fmla="*/ 6739180 w 9153196"/>
              <a:gd name="connsiteY3" fmla="*/ 4592052 h 4756452"/>
              <a:gd name="connsiteX4" fmla="*/ 9144052 w 9153196"/>
              <a:gd name="connsiteY4" fmla="*/ 4381740 h 4756452"/>
              <a:gd name="connsiteX5" fmla="*/ 9153196 w 9153196"/>
              <a:gd name="connsiteY5" fmla="*/ 3275316 h 4756452"/>
              <a:gd name="connsiteX6" fmla="*/ 52 w 9153196"/>
              <a:gd name="connsiteY6" fmla="*/ 0 h 4756452"/>
              <a:gd name="connsiteX0" fmla="*/ 52 w 9153196"/>
              <a:gd name="connsiteY0" fmla="*/ 1284 h 4757736"/>
              <a:gd name="connsiteX1" fmla="*/ 0 w 9153196"/>
              <a:gd name="connsiteY1" fmla="*/ 4757736 h 4757736"/>
              <a:gd name="connsiteX2" fmla="*/ 2980996 w 9153196"/>
              <a:gd name="connsiteY2" fmla="*/ 4236720 h 4757736"/>
              <a:gd name="connsiteX3" fmla="*/ 6739180 w 9153196"/>
              <a:gd name="connsiteY3" fmla="*/ 4593336 h 4757736"/>
              <a:gd name="connsiteX4" fmla="*/ 9144052 w 9153196"/>
              <a:gd name="connsiteY4" fmla="*/ 4383024 h 4757736"/>
              <a:gd name="connsiteX5" fmla="*/ 9153196 w 9153196"/>
              <a:gd name="connsiteY5" fmla="*/ 0 h 4757736"/>
              <a:gd name="connsiteX6" fmla="*/ 52 w 9153196"/>
              <a:gd name="connsiteY6" fmla="*/ 1284 h 4757736"/>
              <a:gd name="connsiteX0" fmla="*/ 52 w 9153196"/>
              <a:gd name="connsiteY0" fmla="*/ 1284 h 4757736"/>
              <a:gd name="connsiteX1" fmla="*/ 0 w 9153196"/>
              <a:gd name="connsiteY1" fmla="*/ 4757736 h 4757736"/>
              <a:gd name="connsiteX2" fmla="*/ 2980996 w 9153196"/>
              <a:gd name="connsiteY2" fmla="*/ 4236720 h 4757736"/>
              <a:gd name="connsiteX3" fmla="*/ 6739180 w 9153196"/>
              <a:gd name="connsiteY3" fmla="*/ 4593336 h 4757736"/>
              <a:gd name="connsiteX4" fmla="*/ 9149297 w 9153196"/>
              <a:gd name="connsiteY4" fmla="*/ 4383685 h 4757736"/>
              <a:gd name="connsiteX5" fmla="*/ 9153196 w 9153196"/>
              <a:gd name="connsiteY5" fmla="*/ 0 h 4757736"/>
              <a:gd name="connsiteX6" fmla="*/ 52 w 9153196"/>
              <a:gd name="connsiteY6" fmla="*/ 1284 h 4757736"/>
              <a:gd name="connsiteX0" fmla="*/ 52 w 9153196"/>
              <a:gd name="connsiteY0" fmla="*/ 1284 h 4757736"/>
              <a:gd name="connsiteX1" fmla="*/ 0 w 9153196"/>
              <a:gd name="connsiteY1" fmla="*/ 4757736 h 4757736"/>
              <a:gd name="connsiteX2" fmla="*/ 2980996 w 9153196"/>
              <a:gd name="connsiteY2" fmla="*/ 4236720 h 4757736"/>
              <a:gd name="connsiteX3" fmla="*/ 6739180 w 9153196"/>
              <a:gd name="connsiteY3" fmla="*/ 4593336 h 4757736"/>
              <a:gd name="connsiteX4" fmla="*/ 9149297 w 9153196"/>
              <a:gd name="connsiteY4" fmla="*/ 4383685 h 4757736"/>
              <a:gd name="connsiteX5" fmla="*/ 9153196 w 9153196"/>
              <a:gd name="connsiteY5" fmla="*/ 0 h 4757736"/>
              <a:gd name="connsiteX6" fmla="*/ 52 w 9153196"/>
              <a:gd name="connsiteY6" fmla="*/ 1284 h 4757736"/>
              <a:gd name="connsiteX0" fmla="*/ 52 w 9153196"/>
              <a:gd name="connsiteY0" fmla="*/ 1284 h 4757736"/>
              <a:gd name="connsiteX1" fmla="*/ 0 w 9153196"/>
              <a:gd name="connsiteY1" fmla="*/ 4757736 h 4757736"/>
              <a:gd name="connsiteX2" fmla="*/ 2980996 w 9153196"/>
              <a:gd name="connsiteY2" fmla="*/ 4236720 h 4757736"/>
              <a:gd name="connsiteX3" fmla="*/ 6739180 w 9153196"/>
              <a:gd name="connsiteY3" fmla="*/ 4593336 h 4757736"/>
              <a:gd name="connsiteX4" fmla="*/ 9149297 w 9153196"/>
              <a:gd name="connsiteY4" fmla="*/ 4383685 h 4757736"/>
              <a:gd name="connsiteX5" fmla="*/ 9153196 w 9153196"/>
              <a:gd name="connsiteY5" fmla="*/ 0 h 4757736"/>
              <a:gd name="connsiteX6" fmla="*/ 52 w 9153196"/>
              <a:gd name="connsiteY6" fmla="*/ 1284 h 4757736"/>
              <a:gd name="connsiteX0" fmla="*/ 52 w 9153196"/>
              <a:gd name="connsiteY0" fmla="*/ 1284 h 4757736"/>
              <a:gd name="connsiteX1" fmla="*/ 0 w 9153196"/>
              <a:gd name="connsiteY1" fmla="*/ 4757736 h 4757736"/>
              <a:gd name="connsiteX2" fmla="*/ 2980996 w 9153196"/>
              <a:gd name="connsiteY2" fmla="*/ 3996431 h 4757736"/>
              <a:gd name="connsiteX3" fmla="*/ 6739180 w 9153196"/>
              <a:gd name="connsiteY3" fmla="*/ 4593336 h 4757736"/>
              <a:gd name="connsiteX4" fmla="*/ 9149297 w 9153196"/>
              <a:gd name="connsiteY4" fmla="*/ 4383685 h 4757736"/>
              <a:gd name="connsiteX5" fmla="*/ 9153196 w 9153196"/>
              <a:gd name="connsiteY5" fmla="*/ 0 h 4757736"/>
              <a:gd name="connsiteX6" fmla="*/ 52 w 9153196"/>
              <a:gd name="connsiteY6" fmla="*/ 1284 h 4757736"/>
              <a:gd name="connsiteX0" fmla="*/ 52 w 9153196"/>
              <a:gd name="connsiteY0" fmla="*/ 1284 h 4757736"/>
              <a:gd name="connsiteX1" fmla="*/ 0 w 9153196"/>
              <a:gd name="connsiteY1" fmla="*/ 4757736 h 4757736"/>
              <a:gd name="connsiteX2" fmla="*/ 2983307 w 9153196"/>
              <a:gd name="connsiteY2" fmla="*/ 3938179 h 4757736"/>
              <a:gd name="connsiteX3" fmla="*/ 6739180 w 9153196"/>
              <a:gd name="connsiteY3" fmla="*/ 4593336 h 4757736"/>
              <a:gd name="connsiteX4" fmla="*/ 9149297 w 9153196"/>
              <a:gd name="connsiteY4" fmla="*/ 4383685 h 4757736"/>
              <a:gd name="connsiteX5" fmla="*/ 9153196 w 9153196"/>
              <a:gd name="connsiteY5" fmla="*/ 0 h 4757736"/>
              <a:gd name="connsiteX6" fmla="*/ 52 w 9153196"/>
              <a:gd name="connsiteY6" fmla="*/ 1284 h 4757736"/>
              <a:gd name="connsiteX0" fmla="*/ 52 w 9153196"/>
              <a:gd name="connsiteY0" fmla="*/ 1284 h 4757736"/>
              <a:gd name="connsiteX1" fmla="*/ 0 w 9153196"/>
              <a:gd name="connsiteY1" fmla="*/ 4757736 h 4757736"/>
              <a:gd name="connsiteX2" fmla="*/ 2983307 w 9153196"/>
              <a:gd name="connsiteY2" fmla="*/ 3938179 h 4757736"/>
              <a:gd name="connsiteX3" fmla="*/ 6766917 w 9153196"/>
              <a:gd name="connsiteY3" fmla="*/ 4518094 h 4757736"/>
              <a:gd name="connsiteX4" fmla="*/ 9149297 w 9153196"/>
              <a:gd name="connsiteY4" fmla="*/ 4383685 h 4757736"/>
              <a:gd name="connsiteX5" fmla="*/ 9153196 w 9153196"/>
              <a:gd name="connsiteY5" fmla="*/ 0 h 4757736"/>
              <a:gd name="connsiteX6" fmla="*/ 52 w 9153196"/>
              <a:gd name="connsiteY6" fmla="*/ 1284 h 4757736"/>
              <a:gd name="connsiteX0" fmla="*/ 52 w 9153196"/>
              <a:gd name="connsiteY0" fmla="*/ 1284 h 4757736"/>
              <a:gd name="connsiteX1" fmla="*/ 0 w 9153196"/>
              <a:gd name="connsiteY1" fmla="*/ 4757736 h 4757736"/>
              <a:gd name="connsiteX2" fmla="*/ 2983307 w 9153196"/>
              <a:gd name="connsiteY2" fmla="*/ 3938179 h 4757736"/>
              <a:gd name="connsiteX3" fmla="*/ 6766918 w 9153196"/>
              <a:gd name="connsiteY3" fmla="*/ 4459842 h 4757736"/>
              <a:gd name="connsiteX4" fmla="*/ 9149297 w 9153196"/>
              <a:gd name="connsiteY4" fmla="*/ 4383685 h 4757736"/>
              <a:gd name="connsiteX5" fmla="*/ 9153196 w 9153196"/>
              <a:gd name="connsiteY5" fmla="*/ 0 h 4757736"/>
              <a:gd name="connsiteX6" fmla="*/ 52 w 9153196"/>
              <a:gd name="connsiteY6" fmla="*/ 1284 h 4757736"/>
              <a:gd name="connsiteX0" fmla="*/ 52 w 9153196"/>
              <a:gd name="connsiteY0" fmla="*/ 1284 h 4757736"/>
              <a:gd name="connsiteX1" fmla="*/ 0 w 9153196"/>
              <a:gd name="connsiteY1" fmla="*/ 4757736 h 4757736"/>
              <a:gd name="connsiteX2" fmla="*/ 2983307 w 9153196"/>
              <a:gd name="connsiteY2" fmla="*/ 3938179 h 4757736"/>
              <a:gd name="connsiteX3" fmla="*/ 6766918 w 9153196"/>
              <a:gd name="connsiteY3" fmla="*/ 4459842 h 4757736"/>
              <a:gd name="connsiteX4" fmla="*/ 9149297 w 9153196"/>
              <a:gd name="connsiteY4" fmla="*/ 4383685 h 4757736"/>
              <a:gd name="connsiteX5" fmla="*/ 9153196 w 9153196"/>
              <a:gd name="connsiteY5" fmla="*/ 0 h 4757736"/>
              <a:gd name="connsiteX6" fmla="*/ 52 w 9153196"/>
              <a:gd name="connsiteY6" fmla="*/ 1284 h 4757736"/>
              <a:gd name="connsiteX0" fmla="*/ 52 w 9153196"/>
              <a:gd name="connsiteY0" fmla="*/ 1284 h 4757736"/>
              <a:gd name="connsiteX1" fmla="*/ 0 w 9153196"/>
              <a:gd name="connsiteY1" fmla="*/ 4757736 h 4757736"/>
              <a:gd name="connsiteX2" fmla="*/ 2983307 w 9153196"/>
              <a:gd name="connsiteY2" fmla="*/ 3938179 h 4757736"/>
              <a:gd name="connsiteX3" fmla="*/ 6766918 w 9153196"/>
              <a:gd name="connsiteY3" fmla="*/ 4459842 h 4757736"/>
              <a:gd name="connsiteX4" fmla="*/ 9149297 w 9153196"/>
              <a:gd name="connsiteY4" fmla="*/ 4383685 h 4757736"/>
              <a:gd name="connsiteX5" fmla="*/ 9153196 w 9153196"/>
              <a:gd name="connsiteY5" fmla="*/ 0 h 4757736"/>
              <a:gd name="connsiteX6" fmla="*/ 52 w 9153196"/>
              <a:gd name="connsiteY6" fmla="*/ 1284 h 4757736"/>
              <a:gd name="connsiteX0" fmla="*/ 52 w 9153196"/>
              <a:gd name="connsiteY0" fmla="*/ 1284 h 4808828"/>
              <a:gd name="connsiteX1" fmla="*/ 0 w 9153196"/>
              <a:gd name="connsiteY1" fmla="*/ 4757736 h 4808828"/>
              <a:gd name="connsiteX2" fmla="*/ 2983307 w 9153196"/>
              <a:gd name="connsiteY2" fmla="*/ 3938179 h 4808828"/>
              <a:gd name="connsiteX3" fmla="*/ 6766918 w 9153196"/>
              <a:gd name="connsiteY3" fmla="*/ 4459842 h 4808828"/>
              <a:gd name="connsiteX4" fmla="*/ 9149297 w 9153196"/>
              <a:gd name="connsiteY4" fmla="*/ 4461355 h 4808828"/>
              <a:gd name="connsiteX5" fmla="*/ 9153196 w 9153196"/>
              <a:gd name="connsiteY5" fmla="*/ 0 h 4808828"/>
              <a:gd name="connsiteX6" fmla="*/ 52 w 9153196"/>
              <a:gd name="connsiteY6" fmla="*/ 1284 h 4808828"/>
              <a:gd name="connsiteX0" fmla="*/ 52 w 9153196"/>
              <a:gd name="connsiteY0" fmla="*/ 1284 h 4757736"/>
              <a:gd name="connsiteX1" fmla="*/ 0 w 9153196"/>
              <a:gd name="connsiteY1" fmla="*/ 4757736 h 4757736"/>
              <a:gd name="connsiteX2" fmla="*/ 2983307 w 9153196"/>
              <a:gd name="connsiteY2" fmla="*/ 3938179 h 4757736"/>
              <a:gd name="connsiteX3" fmla="*/ 6766918 w 9153196"/>
              <a:gd name="connsiteY3" fmla="*/ 4459842 h 4757736"/>
              <a:gd name="connsiteX4" fmla="*/ 9149297 w 9153196"/>
              <a:gd name="connsiteY4" fmla="*/ 4461355 h 4757736"/>
              <a:gd name="connsiteX5" fmla="*/ 9153196 w 9153196"/>
              <a:gd name="connsiteY5" fmla="*/ 0 h 4757736"/>
              <a:gd name="connsiteX6" fmla="*/ 52 w 9153196"/>
              <a:gd name="connsiteY6" fmla="*/ 1284 h 4757736"/>
              <a:gd name="connsiteX0" fmla="*/ 52 w 9153196"/>
              <a:gd name="connsiteY0" fmla="*/ 1284 h 4757736"/>
              <a:gd name="connsiteX1" fmla="*/ 0 w 9153196"/>
              <a:gd name="connsiteY1" fmla="*/ 4757736 h 4757736"/>
              <a:gd name="connsiteX2" fmla="*/ 2983307 w 9153196"/>
              <a:gd name="connsiteY2" fmla="*/ 3938179 h 4757736"/>
              <a:gd name="connsiteX3" fmla="*/ 6766918 w 9153196"/>
              <a:gd name="connsiteY3" fmla="*/ 4459842 h 4757736"/>
              <a:gd name="connsiteX4" fmla="*/ 9149297 w 9153196"/>
              <a:gd name="connsiteY4" fmla="*/ 4461355 h 4757736"/>
              <a:gd name="connsiteX5" fmla="*/ 9153196 w 9153196"/>
              <a:gd name="connsiteY5" fmla="*/ 0 h 4757736"/>
              <a:gd name="connsiteX6" fmla="*/ 52 w 9153196"/>
              <a:gd name="connsiteY6" fmla="*/ 1284 h 4757736"/>
              <a:gd name="connsiteX0" fmla="*/ 52 w 9153196"/>
              <a:gd name="connsiteY0" fmla="*/ 1284 h 4757736"/>
              <a:gd name="connsiteX1" fmla="*/ 0 w 9153196"/>
              <a:gd name="connsiteY1" fmla="*/ 4757736 h 4757736"/>
              <a:gd name="connsiteX2" fmla="*/ 2983307 w 9153196"/>
              <a:gd name="connsiteY2" fmla="*/ 3938179 h 4757736"/>
              <a:gd name="connsiteX3" fmla="*/ 6766918 w 9153196"/>
              <a:gd name="connsiteY3" fmla="*/ 4459842 h 4757736"/>
              <a:gd name="connsiteX4" fmla="*/ 9149297 w 9153196"/>
              <a:gd name="connsiteY4" fmla="*/ 4461355 h 4757736"/>
              <a:gd name="connsiteX5" fmla="*/ 9153196 w 9153196"/>
              <a:gd name="connsiteY5" fmla="*/ 0 h 4757736"/>
              <a:gd name="connsiteX6" fmla="*/ 52 w 9153196"/>
              <a:gd name="connsiteY6" fmla="*/ 1284 h 4757736"/>
              <a:gd name="connsiteX0" fmla="*/ 52 w 9153196"/>
              <a:gd name="connsiteY0" fmla="*/ 1284 h 4757736"/>
              <a:gd name="connsiteX1" fmla="*/ 0 w 9153196"/>
              <a:gd name="connsiteY1" fmla="*/ 4757736 h 4757736"/>
              <a:gd name="connsiteX2" fmla="*/ 3115058 w 9153196"/>
              <a:gd name="connsiteY2" fmla="*/ 3911480 h 4757736"/>
              <a:gd name="connsiteX3" fmla="*/ 6766918 w 9153196"/>
              <a:gd name="connsiteY3" fmla="*/ 4459842 h 4757736"/>
              <a:gd name="connsiteX4" fmla="*/ 9149297 w 9153196"/>
              <a:gd name="connsiteY4" fmla="*/ 4461355 h 4757736"/>
              <a:gd name="connsiteX5" fmla="*/ 9153196 w 9153196"/>
              <a:gd name="connsiteY5" fmla="*/ 0 h 4757736"/>
              <a:gd name="connsiteX6" fmla="*/ 52 w 9153196"/>
              <a:gd name="connsiteY6" fmla="*/ 1284 h 4757736"/>
              <a:gd name="connsiteX0" fmla="*/ 52 w 9153196"/>
              <a:gd name="connsiteY0" fmla="*/ 1284 h 4757736"/>
              <a:gd name="connsiteX1" fmla="*/ 0 w 9153196"/>
              <a:gd name="connsiteY1" fmla="*/ 4757736 h 4757736"/>
              <a:gd name="connsiteX2" fmla="*/ 3115058 w 9153196"/>
              <a:gd name="connsiteY2" fmla="*/ 3911480 h 4757736"/>
              <a:gd name="connsiteX3" fmla="*/ 6736870 w 9153196"/>
              <a:gd name="connsiteY3" fmla="*/ 4428289 h 4757736"/>
              <a:gd name="connsiteX4" fmla="*/ 9149297 w 9153196"/>
              <a:gd name="connsiteY4" fmla="*/ 4461355 h 4757736"/>
              <a:gd name="connsiteX5" fmla="*/ 9153196 w 9153196"/>
              <a:gd name="connsiteY5" fmla="*/ 0 h 4757736"/>
              <a:gd name="connsiteX6" fmla="*/ 52 w 9153196"/>
              <a:gd name="connsiteY6" fmla="*/ 1284 h 4757736"/>
              <a:gd name="connsiteX0" fmla="*/ 52 w 9153196"/>
              <a:gd name="connsiteY0" fmla="*/ 1284 h 4757736"/>
              <a:gd name="connsiteX1" fmla="*/ 0 w 9153196"/>
              <a:gd name="connsiteY1" fmla="*/ 4757736 h 4757736"/>
              <a:gd name="connsiteX2" fmla="*/ 3115058 w 9153196"/>
              <a:gd name="connsiteY2" fmla="*/ 3911480 h 4757736"/>
              <a:gd name="connsiteX3" fmla="*/ 6736870 w 9153196"/>
              <a:gd name="connsiteY3" fmla="*/ 4428289 h 4757736"/>
              <a:gd name="connsiteX4" fmla="*/ 9149297 w 9153196"/>
              <a:gd name="connsiteY4" fmla="*/ 4461355 h 4757736"/>
              <a:gd name="connsiteX5" fmla="*/ 9153196 w 9153196"/>
              <a:gd name="connsiteY5" fmla="*/ 0 h 4757736"/>
              <a:gd name="connsiteX6" fmla="*/ 52 w 9153196"/>
              <a:gd name="connsiteY6" fmla="*/ 1284 h 4757736"/>
              <a:gd name="connsiteX0" fmla="*/ 52 w 9153196"/>
              <a:gd name="connsiteY0" fmla="*/ 1284 h 4757736"/>
              <a:gd name="connsiteX1" fmla="*/ 0 w 9153196"/>
              <a:gd name="connsiteY1" fmla="*/ 4757736 h 4757736"/>
              <a:gd name="connsiteX2" fmla="*/ 3115058 w 9153196"/>
              <a:gd name="connsiteY2" fmla="*/ 3911480 h 4757736"/>
              <a:gd name="connsiteX3" fmla="*/ 6736870 w 9153196"/>
              <a:gd name="connsiteY3" fmla="*/ 4428289 h 4757736"/>
              <a:gd name="connsiteX4" fmla="*/ 9149297 w 9153196"/>
              <a:gd name="connsiteY4" fmla="*/ 4461355 h 4757736"/>
              <a:gd name="connsiteX5" fmla="*/ 9153196 w 9153196"/>
              <a:gd name="connsiteY5" fmla="*/ 0 h 4757736"/>
              <a:gd name="connsiteX6" fmla="*/ 52 w 9153196"/>
              <a:gd name="connsiteY6" fmla="*/ 1284 h 4757736"/>
              <a:gd name="connsiteX0" fmla="*/ 52 w 9153196"/>
              <a:gd name="connsiteY0" fmla="*/ 1284 h 4757736"/>
              <a:gd name="connsiteX1" fmla="*/ 0 w 9153196"/>
              <a:gd name="connsiteY1" fmla="*/ 4757736 h 4757736"/>
              <a:gd name="connsiteX2" fmla="*/ 3115058 w 9153196"/>
              <a:gd name="connsiteY2" fmla="*/ 3911480 h 4757736"/>
              <a:gd name="connsiteX3" fmla="*/ 6736870 w 9153196"/>
              <a:gd name="connsiteY3" fmla="*/ 4428289 h 4757736"/>
              <a:gd name="connsiteX4" fmla="*/ 9149297 w 9153196"/>
              <a:gd name="connsiteY4" fmla="*/ 4461355 h 4757736"/>
              <a:gd name="connsiteX5" fmla="*/ 9153196 w 9153196"/>
              <a:gd name="connsiteY5" fmla="*/ 0 h 4757736"/>
              <a:gd name="connsiteX6" fmla="*/ 52 w 9153196"/>
              <a:gd name="connsiteY6" fmla="*/ 1284 h 4757736"/>
              <a:gd name="connsiteX0" fmla="*/ 52 w 9153196"/>
              <a:gd name="connsiteY0" fmla="*/ 1284 h 4757736"/>
              <a:gd name="connsiteX1" fmla="*/ 0 w 9153196"/>
              <a:gd name="connsiteY1" fmla="*/ 4757736 h 4757736"/>
              <a:gd name="connsiteX2" fmla="*/ 3115058 w 9153196"/>
              <a:gd name="connsiteY2" fmla="*/ 3911480 h 4757736"/>
              <a:gd name="connsiteX3" fmla="*/ 6736870 w 9153196"/>
              <a:gd name="connsiteY3" fmla="*/ 4428289 h 4757736"/>
              <a:gd name="connsiteX4" fmla="*/ 9149297 w 9153196"/>
              <a:gd name="connsiteY4" fmla="*/ 4461355 h 4757736"/>
              <a:gd name="connsiteX5" fmla="*/ 9153196 w 9153196"/>
              <a:gd name="connsiteY5" fmla="*/ 0 h 4757736"/>
              <a:gd name="connsiteX6" fmla="*/ 52 w 9153196"/>
              <a:gd name="connsiteY6" fmla="*/ 1284 h 4757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53196" h="4757736">
                <a:moveTo>
                  <a:pt x="52" y="1284"/>
                </a:moveTo>
                <a:cubicBezTo>
                  <a:pt x="35" y="491948"/>
                  <a:pt x="17" y="4267072"/>
                  <a:pt x="0" y="4757736"/>
                </a:cubicBezTo>
                <a:cubicBezTo>
                  <a:pt x="402972" y="4559785"/>
                  <a:pt x="1992246" y="3966388"/>
                  <a:pt x="3115058" y="3911480"/>
                </a:cubicBezTo>
                <a:cubicBezTo>
                  <a:pt x="4237870" y="3856572"/>
                  <a:pt x="5939190" y="4331788"/>
                  <a:pt x="6736870" y="4428289"/>
                </a:cubicBezTo>
                <a:cubicBezTo>
                  <a:pt x="7534550" y="4524790"/>
                  <a:pt x="8253185" y="4658343"/>
                  <a:pt x="9149297" y="4461355"/>
                </a:cubicBezTo>
                <a:cubicBezTo>
                  <a:pt x="9150597" y="3000127"/>
                  <a:pt x="9151896" y="1461228"/>
                  <a:pt x="9153196" y="0"/>
                </a:cubicBezTo>
                <a:lnTo>
                  <a:pt x="52" y="1284"/>
                </a:lnTo>
                <a:close/>
              </a:path>
            </a:pathLst>
          </a:cu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 bwMode="invGray">
          <a:xfrm>
            <a:off x="-52" y="0"/>
            <a:ext cx="9144000" cy="4526280"/>
          </a:xfrm>
          <a:custGeom>
            <a:avLst/>
            <a:gdLst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630680"/>
              <a:gd name="connsiteX1" fmla="*/ 18288 w 9153144"/>
              <a:gd name="connsiteY1" fmla="*/ 1472184 h 1630680"/>
              <a:gd name="connsiteX2" fmla="*/ 2980944 w 9153144"/>
              <a:gd name="connsiteY2" fmla="*/ 960120 h 1630680"/>
              <a:gd name="connsiteX3" fmla="*/ 7114032 w 9153144"/>
              <a:gd name="connsiteY3" fmla="*/ 1353312 h 1630680"/>
              <a:gd name="connsiteX4" fmla="*/ 9144000 w 9153144"/>
              <a:gd name="connsiteY4" fmla="*/ 1106424 h 1630680"/>
              <a:gd name="connsiteX5" fmla="*/ 9153144 w 9153144"/>
              <a:gd name="connsiteY5" fmla="*/ 0 h 1630680"/>
              <a:gd name="connsiteX6" fmla="*/ 0 w 9153144"/>
              <a:gd name="connsiteY6" fmla="*/ 9144 h 1630680"/>
              <a:gd name="connsiteX0" fmla="*/ 0 w 9153144"/>
              <a:gd name="connsiteY0" fmla="*/ 9144 h 1630680"/>
              <a:gd name="connsiteX1" fmla="*/ 18288 w 9153144"/>
              <a:gd name="connsiteY1" fmla="*/ 1472184 h 1630680"/>
              <a:gd name="connsiteX2" fmla="*/ 2980944 w 9153144"/>
              <a:gd name="connsiteY2" fmla="*/ 960120 h 1630680"/>
              <a:gd name="connsiteX3" fmla="*/ 7114032 w 9153144"/>
              <a:gd name="connsiteY3" fmla="*/ 1353312 h 1630680"/>
              <a:gd name="connsiteX4" fmla="*/ 9144000 w 9153144"/>
              <a:gd name="connsiteY4" fmla="*/ 1106424 h 1630680"/>
              <a:gd name="connsiteX5" fmla="*/ 9153144 w 9153144"/>
              <a:gd name="connsiteY5" fmla="*/ 0 h 1630680"/>
              <a:gd name="connsiteX6" fmla="*/ 0 w 9153144"/>
              <a:gd name="connsiteY6" fmla="*/ 9144 h 1630680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3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52 w 9153196"/>
              <a:gd name="connsiteY0" fmla="*/ 9144 h 1481136"/>
              <a:gd name="connsiteX1" fmla="*/ 0 w 9153196"/>
              <a:gd name="connsiteY1" fmla="*/ 1481136 h 1481136"/>
              <a:gd name="connsiteX2" fmla="*/ 2980996 w 9153196"/>
              <a:gd name="connsiteY2" fmla="*/ 960120 h 1481136"/>
              <a:gd name="connsiteX3" fmla="*/ 6739180 w 9153196"/>
              <a:gd name="connsiteY3" fmla="*/ 1316736 h 1481136"/>
              <a:gd name="connsiteX4" fmla="*/ 9144052 w 9153196"/>
              <a:gd name="connsiteY4" fmla="*/ 1106424 h 1481136"/>
              <a:gd name="connsiteX5" fmla="*/ 9153196 w 9153196"/>
              <a:gd name="connsiteY5" fmla="*/ 0 h 1481136"/>
              <a:gd name="connsiteX6" fmla="*/ 52 w 9153196"/>
              <a:gd name="connsiteY6" fmla="*/ 9144 h 1481136"/>
              <a:gd name="connsiteX0" fmla="*/ 52 w 9153196"/>
              <a:gd name="connsiteY0" fmla="*/ 1284 h 1481136"/>
              <a:gd name="connsiteX1" fmla="*/ 0 w 9153196"/>
              <a:gd name="connsiteY1" fmla="*/ 1481136 h 1481136"/>
              <a:gd name="connsiteX2" fmla="*/ 2980996 w 9153196"/>
              <a:gd name="connsiteY2" fmla="*/ 960120 h 1481136"/>
              <a:gd name="connsiteX3" fmla="*/ 6739180 w 9153196"/>
              <a:gd name="connsiteY3" fmla="*/ 1316736 h 1481136"/>
              <a:gd name="connsiteX4" fmla="*/ 9144052 w 9153196"/>
              <a:gd name="connsiteY4" fmla="*/ 1106424 h 1481136"/>
              <a:gd name="connsiteX5" fmla="*/ 9153196 w 9153196"/>
              <a:gd name="connsiteY5" fmla="*/ 0 h 1481136"/>
              <a:gd name="connsiteX6" fmla="*/ 52 w 9153196"/>
              <a:gd name="connsiteY6" fmla="*/ 1284 h 1481136"/>
              <a:gd name="connsiteX0" fmla="*/ 52 w 9153196"/>
              <a:gd name="connsiteY0" fmla="*/ 0 h 4756452"/>
              <a:gd name="connsiteX1" fmla="*/ 0 w 9153196"/>
              <a:gd name="connsiteY1" fmla="*/ 4756452 h 4756452"/>
              <a:gd name="connsiteX2" fmla="*/ 2980996 w 9153196"/>
              <a:gd name="connsiteY2" fmla="*/ 4235436 h 4756452"/>
              <a:gd name="connsiteX3" fmla="*/ 6739180 w 9153196"/>
              <a:gd name="connsiteY3" fmla="*/ 4592052 h 4756452"/>
              <a:gd name="connsiteX4" fmla="*/ 9144052 w 9153196"/>
              <a:gd name="connsiteY4" fmla="*/ 4381740 h 4756452"/>
              <a:gd name="connsiteX5" fmla="*/ 9153196 w 9153196"/>
              <a:gd name="connsiteY5" fmla="*/ 3275316 h 4756452"/>
              <a:gd name="connsiteX6" fmla="*/ 52 w 9153196"/>
              <a:gd name="connsiteY6" fmla="*/ 0 h 4756452"/>
              <a:gd name="connsiteX0" fmla="*/ 52 w 9153196"/>
              <a:gd name="connsiteY0" fmla="*/ 1284 h 4757736"/>
              <a:gd name="connsiteX1" fmla="*/ 0 w 9153196"/>
              <a:gd name="connsiteY1" fmla="*/ 4757736 h 4757736"/>
              <a:gd name="connsiteX2" fmla="*/ 2980996 w 9153196"/>
              <a:gd name="connsiteY2" fmla="*/ 4236720 h 4757736"/>
              <a:gd name="connsiteX3" fmla="*/ 6739180 w 9153196"/>
              <a:gd name="connsiteY3" fmla="*/ 4593336 h 4757736"/>
              <a:gd name="connsiteX4" fmla="*/ 9144052 w 9153196"/>
              <a:gd name="connsiteY4" fmla="*/ 4383024 h 4757736"/>
              <a:gd name="connsiteX5" fmla="*/ 9153196 w 9153196"/>
              <a:gd name="connsiteY5" fmla="*/ 0 h 4757736"/>
              <a:gd name="connsiteX6" fmla="*/ 52 w 9153196"/>
              <a:gd name="connsiteY6" fmla="*/ 1284 h 4757736"/>
              <a:gd name="connsiteX0" fmla="*/ 52 w 9153196"/>
              <a:gd name="connsiteY0" fmla="*/ 1284 h 4757736"/>
              <a:gd name="connsiteX1" fmla="*/ 0 w 9153196"/>
              <a:gd name="connsiteY1" fmla="*/ 4757736 h 4757736"/>
              <a:gd name="connsiteX2" fmla="*/ 2980996 w 9153196"/>
              <a:gd name="connsiteY2" fmla="*/ 4236720 h 4757736"/>
              <a:gd name="connsiteX3" fmla="*/ 6739180 w 9153196"/>
              <a:gd name="connsiteY3" fmla="*/ 4593336 h 4757736"/>
              <a:gd name="connsiteX4" fmla="*/ 9149297 w 9153196"/>
              <a:gd name="connsiteY4" fmla="*/ 4383685 h 4757736"/>
              <a:gd name="connsiteX5" fmla="*/ 9153196 w 9153196"/>
              <a:gd name="connsiteY5" fmla="*/ 0 h 4757736"/>
              <a:gd name="connsiteX6" fmla="*/ 52 w 9153196"/>
              <a:gd name="connsiteY6" fmla="*/ 1284 h 4757736"/>
              <a:gd name="connsiteX0" fmla="*/ 52 w 9153196"/>
              <a:gd name="connsiteY0" fmla="*/ 1284 h 4757736"/>
              <a:gd name="connsiteX1" fmla="*/ 0 w 9153196"/>
              <a:gd name="connsiteY1" fmla="*/ 4757736 h 4757736"/>
              <a:gd name="connsiteX2" fmla="*/ 2980996 w 9153196"/>
              <a:gd name="connsiteY2" fmla="*/ 4236720 h 4757736"/>
              <a:gd name="connsiteX3" fmla="*/ 6739180 w 9153196"/>
              <a:gd name="connsiteY3" fmla="*/ 4593336 h 4757736"/>
              <a:gd name="connsiteX4" fmla="*/ 9149297 w 9153196"/>
              <a:gd name="connsiteY4" fmla="*/ 4383685 h 4757736"/>
              <a:gd name="connsiteX5" fmla="*/ 9153196 w 9153196"/>
              <a:gd name="connsiteY5" fmla="*/ 0 h 4757736"/>
              <a:gd name="connsiteX6" fmla="*/ 52 w 9153196"/>
              <a:gd name="connsiteY6" fmla="*/ 1284 h 4757736"/>
              <a:gd name="connsiteX0" fmla="*/ 52 w 9153196"/>
              <a:gd name="connsiteY0" fmla="*/ 1284 h 4757736"/>
              <a:gd name="connsiteX1" fmla="*/ 0 w 9153196"/>
              <a:gd name="connsiteY1" fmla="*/ 4757736 h 4757736"/>
              <a:gd name="connsiteX2" fmla="*/ 2980996 w 9153196"/>
              <a:gd name="connsiteY2" fmla="*/ 4236720 h 4757736"/>
              <a:gd name="connsiteX3" fmla="*/ 6739180 w 9153196"/>
              <a:gd name="connsiteY3" fmla="*/ 4593336 h 4757736"/>
              <a:gd name="connsiteX4" fmla="*/ 9149297 w 9153196"/>
              <a:gd name="connsiteY4" fmla="*/ 4383685 h 4757736"/>
              <a:gd name="connsiteX5" fmla="*/ 9153196 w 9153196"/>
              <a:gd name="connsiteY5" fmla="*/ 0 h 4757736"/>
              <a:gd name="connsiteX6" fmla="*/ 52 w 9153196"/>
              <a:gd name="connsiteY6" fmla="*/ 1284 h 4757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53196" h="4757736">
                <a:moveTo>
                  <a:pt x="52" y="1284"/>
                </a:moveTo>
                <a:cubicBezTo>
                  <a:pt x="35" y="491948"/>
                  <a:pt x="17" y="4267072"/>
                  <a:pt x="0" y="4757736"/>
                </a:cubicBezTo>
                <a:cubicBezTo>
                  <a:pt x="414528" y="4596192"/>
                  <a:pt x="1857799" y="4264120"/>
                  <a:pt x="2980996" y="4236720"/>
                </a:cubicBezTo>
                <a:cubicBezTo>
                  <a:pt x="4104193" y="4209320"/>
                  <a:pt x="5900665" y="4503309"/>
                  <a:pt x="6739180" y="4593336"/>
                </a:cubicBezTo>
                <a:cubicBezTo>
                  <a:pt x="7577695" y="4683363"/>
                  <a:pt x="8253185" y="4731157"/>
                  <a:pt x="9149297" y="4383685"/>
                </a:cubicBezTo>
                <a:cubicBezTo>
                  <a:pt x="9150597" y="2922457"/>
                  <a:pt x="9151896" y="1461228"/>
                  <a:pt x="9153196" y="0"/>
                </a:cubicBezTo>
                <a:lnTo>
                  <a:pt x="52" y="1284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75000"/>
                  <a:alpha val="69000"/>
                </a:schemeClr>
              </a:gs>
              <a:gs pos="100000">
                <a:schemeClr val="accent1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 bwMode="gray">
          <a:xfrm>
            <a:off x="8065008" y="3849624"/>
            <a:ext cx="758952" cy="758952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  <a:alpha val="90000"/>
                </a:schemeClr>
              </a:gs>
              <a:gs pos="76000">
                <a:schemeClr val="accent1">
                  <a:alpha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 bwMode="gray">
          <a:xfrm>
            <a:off x="7790688" y="4535424"/>
            <a:ext cx="384048" cy="384048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  <a:alpha val="90000"/>
                </a:schemeClr>
              </a:gs>
              <a:gs pos="76000">
                <a:schemeClr val="accent4">
                  <a:alpha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 bwMode="gray">
          <a:xfrm>
            <a:off x="301752" y="3840480"/>
            <a:ext cx="996696" cy="996696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20000"/>
                  <a:lumOff val="80000"/>
                </a:schemeClr>
              </a:gs>
              <a:gs pos="100000">
                <a:schemeClr val="accent3">
                  <a:alpha val="54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">
          <a:xfrm>
            <a:off x="1143000" y="5129784"/>
            <a:ext cx="7287768" cy="1362075"/>
          </a:xfr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4000" b="1" kern="1200" cap="all" smtClean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black">
          <a:xfrm>
            <a:off x="1143000" y="4425696"/>
            <a:ext cx="7287768" cy="71323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AE02C-F398-4C2D-9735-454407C2F64E}" type="datetimeFigureOut">
              <a:rPr lang="ko-KR" altLang="en-US" smtClean="0"/>
              <a:t>2016-03-18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94CEE-45F2-40B5-B270-087036CB14F4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 bwMode="gray">
          <a:xfrm>
            <a:off x="0" y="0"/>
            <a:ext cx="9144000" cy="1929384"/>
          </a:xfrm>
          <a:custGeom>
            <a:avLst/>
            <a:gdLst>
              <a:gd name="connsiteX0" fmla="*/ 0 w 9144000"/>
              <a:gd name="connsiteY0" fmla="*/ 256032 h 1929384"/>
              <a:gd name="connsiteX1" fmla="*/ 0 w 9144000"/>
              <a:gd name="connsiteY1" fmla="*/ 1929384 h 1929384"/>
              <a:gd name="connsiteX2" fmla="*/ 2971800 w 9144000"/>
              <a:gd name="connsiteY2" fmla="*/ 1307592 h 1929384"/>
              <a:gd name="connsiteX3" fmla="*/ 9134856 w 9144000"/>
              <a:gd name="connsiteY3" fmla="*/ 1609344 h 1929384"/>
              <a:gd name="connsiteX4" fmla="*/ 9144000 w 9144000"/>
              <a:gd name="connsiteY4" fmla="*/ 0 h 1929384"/>
              <a:gd name="connsiteX5" fmla="*/ 8503920 w 9144000"/>
              <a:gd name="connsiteY5" fmla="*/ 0 h 1929384"/>
              <a:gd name="connsiteX6" fmla="*/ 3858768 w 9144000"/>
              <a:gd name="connsiteY6" fmla="*/ 320040 h 1929384"/>
              <a:gd name="connsiteX7" fmla="*/ 0 w 9144000"/>
              <a:gd name="connsiteY7" fmla="*/ 256032 h 1929384"/>
              <a:gd name="connsiteX0" fmla="*/ 0 w 9144000"/>
              <a:gd name="connsiteY0" fmla="*/ 256032 h 2104644"/>
              <a:gd name="connsiteX1" fmla="*/ 0 w 9144000"/>
              <a:gd name="connsiteY1" fmla="*/ 1929384 h 2104644"/>
              <a:gd name="connsiteX2" fmla="*/ 2971800 w 9144000"/>
              <a:gd name="connsiteY2" fmla="*/ 1307592 h 2104644"/>
              <a:gd name="connsiteX3" fmla="*/ 9134856 w 9144000"/>
              <a:gd name="connsiteY3" fmla="*/ 1609344 h 2104644"/>
              <a:gd name="connsiteX4" fmla="*/ 9144000 w 9144000"/>
              <a:gd name="connsiteY4" fmla="*/ 0 h 2104644"/>
              <a:gd name="connsiteX5" fmla="*/ 8503920 w 9144000"/>
              <a:gd name="connsiteY5" fmla="*/ 0 h 2104644"/>
              <a:gd name="connsiteX6" fmla="*/ 3858768 w 9144000"/>
              <a:gd name="connsiteY6" fmla="*/ 320040 h 2104644"/>
              <a:gd name="connsiteX7" fmla="*/ 0 w 9144000"/>
              <a:gd name="connsiteY7" fmla="*/ 256032 h 2104644"/>
              <a:gd name="connsiteX0" fmla="*/ 0 w 9144000"/>
              <a:gd name="connsiteY0" fmla="*/ 256032 h 1929384"/>
              <a:gd name="connsiteX1" fmla="*/ 0 w 9144000"/>
              <a:gd name="connsiteY1" fmla="*/ 1929384 h 1929384"/>
              <a:gd name="connsiteX2" fmla="*/ 2971800 w 9144000"/>
              <a:gd name="connsiteY2" fmla="*/ 1307592 h 1929384"/>
              <a:gd name="connsiteX3" fmla="*/ 9134856 w 9144000"/>
              <a:gd name="connsiteY3" fmla="*/ 1609344 h 1929384"/>
              <a:gd name="connsiteX4" fmla="*/ 9144000 w 9144000"/>
              <a:gd name="connsiteY4" fmla="*/ 0 h 1929384"/>
              <a:gd name="connsiteX5" fmla="*/ 8503920 w 9144000"/>
              <a:gd name="connsiteY5" fmla="*/ 0 h 1929384"/>
              <a:gd name="connsiteX6" fmla="*/ 3858768 w 9144000"/>
              <a:gd name="connsiteY6" fmla="*/ 320040 h 1929384"/>
              <a:gd name="connsiteX7" fmla="*/ 0 w 9144000"/>
              <a:gd name="connsiteY7" fmla="*/ 256032 h 1929384"/>
              <a:gd name="connsiteX0" fmla="*/ 0 w 9144000"/>
              <a:gd name="connsiteY0" fmla="*/ 256032 h 1929384"/>
              <a:gd name="connsiteX1" fmla="*/ 0 w 9144000"/>
              <a:gd name="connsiteY1" fmla="*/ 1929384 h 1929384"/>
              <a:gd name="connsiteX2" fmla="*/ 2971800 w 9144000"/>
              <a:gd name="connsiteY2" fmla="*/ 1307592 h 1929384"/>
              <a:gd name="connsiteX3" fmla="*/ 9134856 w 9144000"/>
              <a:gd name="connsiteY3" fmla="*/ 1609344 h 1929384"/>
              <a:gd name="connsiteX4" fmla="*/ 9144000 w 9144000"/>
              <a:gd name="connsiteY4" fmla="*/ 0 h 1929384"/>
              <a:gd name="connsiteX5" fmla="*/ 8503920 w 9144000"/>
              <a:gd name="connsiteY5" fmla="*/ 0 h 1929384"/>
              <a:gd name="connsiteX6" fmla="*/ 3858768 w 9144000"/>
              <a:gd name="connsiteY6" fmla="*/ 320040 h 1929384"/>
              <a:gd name="connsiteX7" fmla="*/ 0 w 9144000"/>
              <a:gd name="connsiteY7" fmla="*/ 256032 h 1929384"/>
              <a:gd name="connsiteX0" fmla="*/ 0 w 9144000"/>
              <a:gd name="connsiteY0" fmla="*/ 256032 h 1929384"/>
              <a:gd name="connsiteX1" fmla="*/ 0 w 9144000"/>
              <a:gd name="connsiteY1" fmla="*/ 1929384 h 1929384"/>
              <a:gd name="connsiteX2" fmla="*/ 2971800 w 9144000"/>
              <a:gd name="connsiteY2" fmla="*/ 1307592 h 1929384"/>
              <a:gd name="connsiteX3" fmla="*/ 9134856 w 9144000"/>
              <a:gd name="connsiteY3" fmla="*/ 1609344 h 1929384"/>
              <a:gd name="connsiteX4" fmla="*/ 9144000 w 9144000"/>
              <a:gd name="connsiteY4" fmla="*/ 0 h 1929384"/>
              <a:gd name="connsiteX5" fmla="*/ 8503920 w 9144000"/>
              <a:gd name="connsiteY5" fmla="*/ 0 h 1929384"/>
              <a:gd name="connsiteX6" fmla="*/ 3858768 w 9144000"/>
              <a:gd name="connsiteY6" fmla="*/ 320040 h 1929384"/>
              <a:gd name="connsiteX7" fmla="*/ 0 w 9144000"/>
              <a:gd name="connsiteY7" fmla="*/ 256032 h 1929384"/>
              <a:gd name="connsiteX0" fmla="*/ 0 w 9144000"/>
              <a:gd name="connsiteY0" fmla="*/ 256032 h 1929384"/>
              <a:gd name="connsiteX1" fmla="*/ 0 w 9144000"/>
              <a:gd name="connsiteY1" fmla="*/ 1929384 h 1929384"/>
              <a:gd name="connsiteX2" fmla="*/ 2971800 w 9144000"/>
              <a:gd name="connsiteY2" fmla="*/ 1307592 h 1929384"/>
              <a:gd name="connsiteX3" fmla="*/ 9134856 w 9144000"/>
              <a:gd name="connsiteY3" fmla="*/ 1609344 h 1929384"/>
              <a:gd name="connsiteX4" fmla="*/ 9144000 w 9144000"/>
              <a:gd name="connsiteY4" fmla="*/ 0 h 1929384"/>
              <a:gd name="connsiteX5" fmla="*/ 8503920 w 9144000"/>
              <a:gd name="connsiteY5" fmla="*/ 0 h 1929384"/>
              <a:gd name="connsiteX6" fmla="*/ 3858768 w 9144000"/>
              <a:gd name="connsiteY6" fmla="*/ 320040 h 1929384"/>
              <a:gd name="connsiteX7" fmla="*/ 0 w 9144000"/>
              <a:gd name="connsiteY7" fmla="*/ 256032 h 1929384"/>
              <a:gd name="connsiteX0" fmla="*/ 0 w 9144000"/>
              <a:gd name="connsiteY0" fmla="*/ 256032 h 1929384"/>
              <a:gd name="connsiteX1" fmla="*/ 0 w 9144000"/>
              <a:gd name="connsiteY1" fmla="*/ 1929384 h 1929384"/>
              <a:gd name="connsiteX2" fmla="*/ 2971800 w 9144000"/>
              <a:gd name="connsiteY2" fmla="*/ 1307592 h 1929384"/>
              <a:gd name="connsiteX3" fmla="*/ 9134856 w 9144000"/>
              <a:gd name="connsiteY3" fmla="*/ 1609344 h 1929384"/>
              <a:gd name="connsiteX4" fmla="*/ 9144000 w 9144000"/>
              <a:gd name="connsiteY4" fmla="*/ 0 h 1929384"/>
              <a:gd name="connsiteX5" fmla="*/ 8503920 w 9144000"/>
              <a:gd name="connsiteY5" fmla="*/ 0 h 1929384"/>
              <a:gd name="connsiteX6" fmla="*/ 3858768 w 9144000"/>
              <a:gd name="connsiteY6" fmla="*/ 320040 h 1929384"/>
              <a:gd name="connsiteX7" fmla="*/ 0 w 9144000"/>
              <a:gd name="connsiteY7" fmla="*/ 256032 h 1929384"/>
              <a:gd name="connsiteX0" fmla="*/ 0 w 9144000"/>
              <a:gd name="connsiteY0" fmla="*/ 256032 h 1929384"/>
              <a:gd name="connsiteX1" fmla="*/ 0 w 9144000"/>
              <a:gd name="connsiteY1" fmla="*/ 1929384 h 1929384"/>
              <a:gd name="connsiteX2" fmla="*/ 2971800 w 9144000"/>
              <a:gd name="connsiteY2" fmla="*/ 1307592 h 1929384"/>
              <a:gd name="connsiteX3" fmla="*/ 9134856 w 9144000"/>
              <a:gd name="connsiteY3" fmla="*/ 1609344 h 1929384"/>
              <a:gd name="connsiteX4" fmla="*/ 9144000 w 9144000"/>
              <a:gd name="connsiteY4" fmla="*/ 0 h 1929384"/>
              <a:gd name="connsiteX5" fmla="*/ 8503920 w 9144000"/>
              <a:gd name="connsiteY5" fmla="*/ 0 h 1929384"/>
              <a:gd name="connsiteX6" fmla="*/ 3858768 w 9144000"/>
              <a:gd name="connsiteY6" fmla="*/ 320040 h 1929384"/>
              <a:gd name="connsiteX7" fmla="*/ 0 w 9144000"/>
              <a:gd name="connsiteY7" fmla="*/ 256032 h 1929384"/>
              <a:gd name="connsiteX0" fmla="*/ 0 w 9144000"/>
              <a:gd name="connsiteY0" fmla="*/ 256032 h 1929384"/>
              <a:gd name="connsiteX1" fmla="*/ 0 w 9144000"/>
              <a:gd name="connsiteY1" fmla="*/ 1929384 h 1929384"/>
              <a:gd name="connsiteX2" fmla="*/ 2971800 w 9144000"/>
              <a:gd name="connsiteY2" fmla="*/ 1307592 h 1929384"/>
              <a:gd name="connsiteX3" fmla="*/ 9134856 w 9144000"/>
              <a:gd name="connsiteY3" fmla="*/ 1609344 h 1929384"/>
              <a:gd name="connsiteX4" fmla="*/ 9144000 w 9144000"/>
              <a:gd name="connsiteY4" fmla="*/ 0 h 1929384"/>
              <a:gd name="connsiteX5" fmla="*/ 8503920 w 9144000"/>
              <a:gd name="connsiteY5" fmla="*/ 0 h 1929384"/>
              <a:gd name="connsiteX6" fmla="*/ 3858768 w 9144000"/>
              <a:gd name="connsiteY6" fmla="*/ 320040 h 1929384"/>
              <a:gd name="connsiteX7" fmla="*/ 0 w 9144000"/>
              <a:gd name="connsiteY7" fmla="*/ 256032 h 1929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4000" h="1929384">
                <a:moveTo>
                  <a:pt x="0" y="256032"/>
                </a:moveTo>
                <a:lnTo>
                  <a:pt x="0" y="1929384"/>
                </a:lnTo>
                <a:cubicBezTo>
                  <a:pt x="574548" y="1726692"/>
                  <a:pt x="1449324" y="1360932"/>
                  <a:pt x="2971800" y="1307592"/>
                </a:cubicBezTo>
                <a:cubicBezTo>
                  <a:pt x="4494276" y="1254252"/>
                  <a:pt x="7606284" y="1872996"/>
                  <a:pt x="9134856" y="1609344"/>
                </a:cubicBezTo>
                <a:lnTo>
                  <a:pt x="9144000" y="0"/>
                </a:lnTo>
                <a:lnTo>
                  <a:pt x="8503920" y="0"/>
                </a:lnTo>
                <a:cubicBezTo>
                  <a:pt x="7543800" y="844296"/>
                  <a:pt x="5111496" y="420624"/>
                  <a:pt x="3858768" y="320040"/>
                </a:cubicBezTo>
                <a:cubicBezTo>
                  <a:pt x="2606040" y="219456"/>
                  <a:pt x="1435608" y="76200"/>
                  <a:pt x="0" y="256032"/>
                </a:cubicBezTo>
                <a:close/>
              </a:path>
            </a:pathLst>
          </a:custGeom>
          <a:solidFill>
            <a:srgbClr val="40C6D8">
              <a:alpha val="40000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 bwMode="invGray">
          <a:xfrm>
            <a:off x="-382" y="228600"/>
            <a:ext cx="9144381" cy="1409700"/>
          </a:xfrm>
          <a:custGeom>
            <a:avLst/>
            <a:gdLst>
              <a:gd name="connsiteX0" fmla="*/ 0 w 9144000"/>
              <a:gd name="connsiteY0" fmla="*/ 393192 h 1344168"/>
              <a:gd name="connsiteX1" fmla="*/ 4544568 w 9144000"/>
              <a:gd name="connsiteY1" fmla="*/ 201168 h 1344168"/>
              <a:gd name="connsiteX2" fmla="*/ 9144000 w 9144000"/>
              <a:gd name="connsiteY2" fmla="*/ 0 h 1344168"/>
              <a:gd name="connsiteX3" fmla="*/ 9144000 w 9144000"/>
              <a:gd name="connsiteY3" fmla="*/ 1042416 h 1344168"/>
              <a:gd name="connsiteX4" fmla="*/ 4407408 w 9144000"/>
              <a:gd name="connsiteY4" fmla="*/ 978408 h 1344168"/>
              <a:gd name="connsiteX5" fmla="*/ 9144 w 9144000"/>
              <a:gd name="connsiteY5" fmla="*/ 1344168 h 1344168"/>
              <a:gd name="connsiteX6" fmla="*/ 0 w 9144000"/>
              <a:gd name="connsiteY6" fmla="*/ 393192 h 1344168"/>
              <a:gd name="connsiteX0" fmla="*/ 0 w 9144000"/>
              <a:gd name="connsiteY0" fmla="*/ 426720 h 1377696"/>
              <a:gd name="connsiteX1" fmla="*/ 4544568 w 9144000"/>
              <a:gd name="connsiteY1" fmla="*/ 234696 h 1377696"/>
              <a:gd name="connsiteX2" fmla="*/ 9144000 w 9144000"/>
              <a:gd name="connsiteY2" fmla="*/ 33528 h 1377696"/>
              <a:gd name="connsiteX3" fmla="*/ 9144000 w 9144000"/>
              <a:gd name="connsiteY3" fmla="*/ 1075944 h 1377696"/>
              <a:gd name="connsiteX4" fmla="*/ 4407408 w 9144000"/>
              <a:gd name="connsiteY4" fmla="*/ 1011936 h 1377696"/>
              <a:gd name="connsiteX5" fmla="*/ 9144 w 9144000"/>
              <a:gd name="connsiteY5" fmla="*/ 1377696 h 1377696"/>
              <a:gd name="connsiteX6" fmla="*/ 0 w 9144000"/>
              <a:gd name="connsiteY6" fmla="*/ 426720 h 1377696"/>
              <a:gd name="connsiteX0" fmla="*/ 0 w 9144000"/>
              <a:gd name="connsiteY0" fmla="*/ 426720 h 1377696"/>
              <a:gd name="connsiteX1" fmla="*/ 4544568 w 9144000"/>
              <a:gd name="connsiteY1" fmla="*/ 234696 h 1377696"/>
              <a:gd name="connsiteX2" fmla="*/ 9144000 w 9144000"/>
              <a:gd name="connsiteY2" fmla="*/ 33528 h 1377696"/>
              <a:gd name="connsiteX3" fmla="*/ 9144000 w 9144000"/>
              <a:gd name="connsiteY3" fmla="*/ 1075944 h 1377696"/>
              <a:gd name="connsiteX4" fmla="*/ 4407408 w 9144000"/>
              <a:gd name="connsiteY4" fmla="*/ 1011936 h 1377696"/>
              <a:gd name="connsiteX5" fmla="*/ 9144 w 9144000"/>
              <a:gd name="connsiteY5" fmla="*/ 1377696 h 1377696"/>
              <a:gd name="connsiteX6" fmla="*/ 0 w 9144000"/>
              <a:gd name="connsiteY6" fmla="*/ 426720 h 1377696"/>
              <a:gd name="connsiteX0" fmla="*/ 0 w 9144000"/>
              <a:gd name="connsiteY0" fmla="*/ 426720 h 1377696"/>
              <a:gd name="connsiteX1" fmla="*/ 4544568 w 9144000"/>
              <a:gd name="connsiteY1" fmla="*/ 234696 h 1377696"/>
              <a:gd name="connsiteX2" fmla="*/ 9144000 w 9144000"/>
              <a:gd name="connsiteY2" fmla="*/ 33528 h 1377696"/>
              <a:gd name="connsiteX3" fmla="*/ 9144000 w 9144000"/>
              <a:gd name="connsiteY3" fmla="*/ 1075944 h 1377696"/>
              <a:gd name="connsiteX4" fmla="*/ 4407408 w 9144000"/>
              <a:gd name="connsiteY4" fmla="*/ 1011936 h 1377696"/>
              <a:gd name="connsiteX5" fmla="*/ 9144 w 9144000"/>
              <a:gd name="connsiteY5" fmla="*/ 1377696 h 1377696"/>
              <a:gd name="connsiteX6" fmla="*/ 0 w 9144000"/>
              <a:gd name="connsiteY6" fmla="*/ 426720 h 1377696"/>
              <a:gd name="connsiteX0" fmla="*/ 0 w 9144000"/>
              <a:gd name="connsiteY0" fmla="*/ 426720 h 1377696"/>
              <a:gd name="connsiteX1" fmla="*/ 4544568 w 9144000"/>
              <a:gd name="connsiteY1" fmla="*/ 234696 h 1377696"/>
              <a:gd name="connsiteX2" fmla="*/ 9144000 w 9144000"/>
              <a:gd name="connsiteY2" fmla="*/ 33528 h 1377696"/>
              <a:gd name="connsiteX3" fmla="*/ 9144000 w 9144000"/>
              <a:gd name="connsiteY3" fmla="*/ 1075944 h 1377696"/>
              <a:gd name="connsiteX4" fmla="*/ 4407408 w 9144000"/>
              <a:gd name="connsiteY4" fmla="*/ 1011936 h 1377696"/>
              <a:gd name="connsiteX5" fmla="*/ 9144 w 9144000"/>
              <a:gd name="connsiteY5" fmla="*/ 1377696 h 1377696"/>
              <a:gd name="connsiteX6" fmla="*/ 0 w 9144000"/>
              <a:gd name="connsiteY6" fmla="*/ 426720 h 1377696"/>
              <a:gd name="connsiteX0" fmla="*/ 0 w 9144000"/>
              <a:gd name="connsiteY0" fmla="*/ 426720 h 1475232"/>
              <a:gd name="connsiteX1" fmla="*/ 4544568 w 9144000"/>
              <a:gd name="connsiteY1" fmla="*/ 234696 h 1475232"/>
              <a:gd name="connsiteX2" fmla="*/ 9144000 w 9144000"/>
              <a:gd name="connsiteY2" fmla="*/ 33528 h 1475232"/>
              <a:gd name="connsiteX3" fmla="*/ 9144000 w 9144000"/>
              <a:gd name="connsiteY3" fmla="*/ 1075944 h 1475232"/>
              <a:gd name="connsiteX4" fmla="*/ 4407408 w 9144000"/>
              <a:gd name="connsiteY4" fmla="*/ 1011936 h 1475232"/>
              <a:gd name="connsiteX5" fmla="*/ 9144 w 9144000"/>
              <a:gd name="connsiteY5" fmla="*/ 1377696 h 1475232"/>
              <a:gd name="connsiteX6" fmla="*/ 0 w 9144000"/>
              <a:gd name="connsiteY6" fmla="*/ 426720 h 1475232"/>
              <a:gd name="connsiteX0" fmla="*/ 0 w 9144000"/>
              <a:gd name="connsiteY0" fmla="*/ 426720 h 1475232"/>
              <a:gd name="connsiteX1" fmla="*/ 4544568 w 9144000"/>
              <a:gd name="connsiteY1" fmla="*/ 234696 h 1475232"/>
              <a:gd name="connsiteX2" fmla="*/ 9144000 w 9144000"/>
              <a:gd name="connsiteY2" fmla="*/ 33528 h 1475232"/>
              <a:gd name="connsiteX3" fmla="*/ 9144000 w 9144000"/>
              <a:gd name="connsiteY3" fmla="*/ 1075944 h 1475232"/>
              <a:gd name="connsiteX4" fmla="*/ 4407408 w 9144000"/>
              <a:gd name="connsiteY4" fmla="*/ 1011936 h 1475232"/>
              <a:gd name="connsiteX5" fmla="*/ 9144 w 9144000"/>
              <a:gd name="connsiteY5" fmla="*/ 1377696 h 1475232"/>
              <a:gd name="connsiteX6" fmla="*/ 0 w 9144000"/>
              <a:gd name="connsiteY6" fmla="*/ 426720 h 1475232"/>
              <a:gd name="connsiteX0" fmla="*/ 0 w 9144000"/>
              <a:gd name="connsiteY0" fmla="*/ 426720 h 1377696"/>
              <a:gd name="connsiteX1" fmla="*/ 4544568 w 9144000"/>
              <a:gd name="connsiteY1" fmla="*/ 234696 h 1377696"/>
              <a:gd name="connsiteX2" fmla="*/ 9144000 w 9144000"/>
              <a:gd name="connsiteY2" fmla="*/ 33528 h 1377696"/>
              <a:gd name="connsiteX3" fmla="*/ 9144000 w 9144000"/>
              <a:gd name="connsiteY3" fmla="*/ 1075944 h 1377696"/>
              <a:gd name="connsiteX4" fmla="*/ 4407408 w 9144000"/>
              <a:gd name="connsiteY4" fmla="*/ 1011936 h 1377696"/>
              <a:gd name="connsiteX5" fmla="*/ 9144 w 9144000"/>
              <a:gd name="connsiteY5" fmla="*/ 1377696 h 1377696"/>
              <a:gd name="connsiteX6" fmla="*/ 0 w 9144000"/>
              <a:gd name="connsiteY6" fmla="*/ 426720 h 1377696"/>
              <a:gd name="connsiteX0" fmla="*/ 0 w 9144000"/>
              <a:gd name="connsiteY0" fmla="*/ 426720 h 1409700"/>
              <a:gd name="connsiteX1" fmla="*/ 4544568 w 9144000"/>
              <a:gd name="connsiteY1" fmla="*/ 234696 h 1409700"/>
              <a:gd name="connsiteX2" fmla="*/ 9144000 w 9144000"/>
              <a:gd name="connsiteY2" fmla="*/ 33528 h 1409700"/>
              <a:gd name="connsiteX3" fmla="*/ 9144000 w 9144000"/>
              <a:gd name="connsiteY3" fmla="*/ 1075944 h 1409700"/>
              <a:gd name="connsiteX4" fmla="*/ 4407408 w 9144000"/>
              <a:gd name="connsiteY4" fmla="*/ 1011936 h 1409700"/>
              <a:gd name="connsiteX5" fmla="*/ 9144 w 9144000"/>
              <a:gd name="connsiteY5" fmla="*/ 1377696 h 1409700"/>
              <a:gd name="connsiteX6" fmla="*/ 0 w 9144000"/>
              <a:gd name="connsiteY6" fmla="*/ 426720 h 1409700"/>
              <a:gd name="connsiteX0" fmla="*/ 381 w 9144381"/>
              <a:gd name="connsiteY0" fmla="*/ 426720 h 1409700"/>
              <a:gd name="connsiteX1" fmla="*/ 4544949 w 9144381"/>
              <a:gd name="connsiteY1" fmla="*/ 234696 h 1409700"/>
              <a:gd name="connsiteX2" fmla="*/ 9144381 w 9144381"/>
              <a:gd name="connsiteY2" fmla="*/ 33528 h 1409700"/>
              <a:gd name="connsiteX3" fmla="*/ 9144381 w 9144381"/>
              <a:gd name="connsiteY3" fmla="*/ 1075944 h 1409700"/>
              <a:gd name="connsiteX4" fmla="*/ 4407789 w 9144381"/>
              <a:gd name="connsiteY4" fmla="*/ 1011936 h 1409700"/>
              <a:gd name="connsiteX5" fmla="*/ 0 w 9144381"/>
              <a:gd name="connsiteY5" fmla="*/ 1384071 h 1409700"/>
              <a:gd name="connsiteX6" fmla="*/ 381 w 9144381"/>
              <a:gd name="connsiteY6" fmla="*/ 426720 h 140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381" h="1409700">
                <a:moveTo>
                  <a:pt x="381" y="426720"/>
                </a:moveTo>
                <a:cubicBezTo>
                  <a:pt x="1664589" y="0"/>
                  <a:pt x="3036189" y="134112"/>
                  <a:pt x="4544949" y="234696"/>
                </a:cubicBezTo>
                <a:cubicBezTo>
                  <a:pt x="6053709" y="335280"/>
                  <a:pt x="8239125" y="509016"/>
                  <a:pt x="9144381" y="33528"/>
                </a:cubicBezTo>
                <a:lnTo>
                  <a:pt x="9144381" y="1075944"/>
                </a:lnTo>
                <a:cubicBezTo>
                  <a:pt x="8004429" y="1409700"/>
                  <a:pt x="5931852" y="960582"/>
                  <a:pt x="4407789" y="1011936"/>
                </a:cubicBezTo>
                <a:cubicBezTo>
                  <a:pt x="2883726" y="1063290"/>
                  <a:pt x="1237488" y="1109751"/>
                  <a:pt x="0" y="1384071"/>
                </a:cubicBezTo>
                <a:lnTo>
                  <a:pt x="381" y="426720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 bwMode="gray">
          <a:xfrm>
            <a:off x="8311896" y="100584"/>
            <a:ext cx="612648" cy="612648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  <a:alpha val="90000"/>
                </a:schemeClr>
              </a:gs>
              <a:gs pos="76000">
                <a:schemeClr val="accent1">
                  <a:alpha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 bwMode="gray">
          <a:xfrm>
            <a:off x="7562088" y="173736"/>
            <a:ext cx="365760" cy="365760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  <a:alpha val="90000"/>
                </a:schemeClr>
              </a:gs>
              <a:gs pos="76000">
                <a:schemeClr val="accent4">
                  <a:alpha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 bwMode="gray">
          <a:xfrm>
            <a:off x="210312" y="932688"/>
            <a:ext cx="996696" cy="996696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20000"/>
                  <a:lumOff val="80000"/>
                </a:schemeClr>
              </a:gs>
              <a:gs pos="100000">
                <a:schemeClr val="accent3">
                  <a:alpha val="54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87452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7452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AE02C-F398-4C2D-9735-454407C2F64E}" type="datetimeFigureOut">
              <a:rPr lang="ko-KR" altLang="en-US" smtClean="0"/>
              <a:t>2016-03-18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94CEE-45F2-40B5-B270-087036CB14F4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624328"/>
            <a:ext cx="4040188" cy="369417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624328"/>
            <a:ext cx="4041775" cy="369417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AE02C-F398-4C2D-9735-454407C2F64E}" type="datetimeFigureOut">
              <a:rPr lang="ko-KR" altLang="en-US" smtClean="0"/>
              <a:t>2016-03-18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94CEE-45F2-40B5-B270-087036CB14F4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0" name="Oval 9"/>
          <p:cNvSpPr/>
          <p:nvPr/>
        </p:nvSpPr>
        <p:spPr bwMode="gray">
          <a:xfrm>
            <a:off x="8229600" y="1005840"/>
            <a:ext cx="612648" cy="612648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  <a:alpha val="90000"/>
                </a:schemeClr>
              </a:gs>
              <a:gs pos="76000">
                <a:schemeClr val="accent1">
                  <a:alpha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 bwMode="gray">
          <a:xfrm>
            <a:off x="7699248" y="969264"/>
            <a:ext cx="384048" cy="384048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  <a:alpha val="90000"/>
                </a:schemeClr>
              </a:gs>
              <a:gs pos="76000">
                <a:schemeClr val="accent4">
                  <a:alpha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 bwMode="gray">
          <a:xfrm>
            <a:off x="283464" y="786384"/>
            <a:ext cx="996696" cy="996696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20000"/>
                  <a:lumOff val="80000"/>
                </a:schemeClr>
              </a:gs>
              <a:gs pos="100000">
                <a:schemeClr val="accent3">
                  <a:alpha val="54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black">
          <a:xfrm>
            <a:off x="457200" y="1874520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black">
          <a:xfrm>
            <a:off x="4645025" y="1874520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 bwMode="gray">
          <a:xfrm>
            <a:off x="0" y="1"/>
            <a:ext cx="9150620" cy="1281822"/>
          </a:xfrm>
          <a:custGeom>
            <a:avLst/>
            <a:gdLst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630680"/>
              <a:gd name="connsiteX1" fmla="*/ 18288 w 9153144"/>
              <a:gd name="connsiteY1" fmla="*/ 1472184 h 1630680"/>
              <a:gd name="connsiteX2" fmla="*/ 2980944 w 9153144"/>
              <a:gd name="connsiteY2" fmla="*/ 960120 h 1630680"/>
              <a:gd name="connsiteX3" fmla="*/ 7114032 w 9153144"/>
              <a:gd name="connsiteY3" fmla="*/ 1353312 h 1630680"/>
              <a:gd name="connsiteX4" fmla="*/ 9144000 w 9153144"/>
              <a:gd name="connsiteY4" fmla="*/ 1106424 h 1630680"/>
              <a:gd name="connsiteX5" fmla="*/ 9153144 w 9153144"/>
              <a:gd name="connsiteY5" fmla="*/ 0 h 1630680"/>
              <a:gd name="connsiteX6" fmla="*/ 0 w 9153144"/>
              <a:gd name="connsiteY6" fmla="*/ 9144 h 1630680"/>
              <a:gd name="connsiteX0" fmla="*/ 0 w 9153144"/>
              <a:gd name="connsiteY0" fmla="*/ 9144 h 1630680"/>
              <a:gd name="connsiteX1" fmla="*/ 18288 w 9153144"/>
              <a:gd name="connsiteY1" fmla="*/ 1472184 h 1630680"/>
              <a:gd name="connsiteX2" fmla="*/ 2980944 w 9153144"/>
              <a:gd name="connsiteY2" fmla="*/ 960120 h 1630680"/>
              <a:gd name="connsiteX3" fmla="*/ 7114032 w 9153144"/>
              <a:gd name="connsiteY3" fmla="*/ 1353312 h 1630680"/>
              <a:gd name="connsiteX4" fmla="*/ 9144000 w 9153144"/>
              <a:gd name="connsiteY4" fmla="*/ 1106424 h 1630680"/>
              <a:gd name="connsiteX5" fmla="*/ 9153144 w 9153144"/>
              <a:gd name="connsiteY5" fmla="*/ 0 h 1630680"/>
              <a:gd name="connsiteX6" fmla="*/ 0 w 9153144"/>
              <a:gd name="connsiteY6" fmla="*/ 9144 h 1630680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3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52 w 9153196"/>
              <a:gd name="connsiteY0" fmla="*/ 9144 h 1481136"/>
              <a:gd name="connsiteX1" fmla="*/ 0 w 9153196"/>
              <a:gd name="connsiteY1" fmla="*/ 1481136 h 1481136"/>
              <a:gd name="connsiteX2" fmla="*/ 2980996 w 9153196"/>
              <a:gd name="connsiteY2" fmla="*/ 960120 h 1481136"/>
              <a:gd name="connsiteX3" fmla="*/ 6739180 w 9153196"/>
              <a:gd name="connsiteY3" fmla="*/ 1316736 h 1481136"/>
              <a:gd name="connsiteX4" fmla="*/ 9144052 w 9153196"/>
              <a:gd name="connsiteY4" fmla="*/ 1106424 h 1481136"/>
              <a:gd name="connsiteX5" fmla="*/ 9153196 w 9153196"/>
              <a:gd name="connsiteY5" fmla="*/ 0 h 1481136"/>
              <a:gd name="connsiteX6" fmla="*/ 52 w 9153196"/>
              <a:gd name="connsiteY6" fmla="*/ 9144 h 1481136"/>
              <a:gd name="connsiteX0" fmla="*/ 52 w 9153196"/>
              <a:gd name="connsiteY0" fmla="*/ 1284 h 1481136"/>
              <a:gd name="connsiteX1" fmla="*/ 0 w 9153196"/>
              <a:gd name="connsiteY1" fmla="*/ 1481136 h 1481136"/>
              <a:gd name="connsiteX2" fmla="*/ 2980996 w 9153196"/>
              <a:gd name="connsiteY2" fmla="*/ 960120 h 1481136"/>
              <a:gd name="connsiteX3" fmla="*/ 6739180 w 9153196"/>
              <a:gd name="connsiteY3" fmla="*/ 1316736 h 1481136"/>
              <a:gd name="connsiteX4" fmla="*/ 9144052 w 9153196"/>
              <a:gd name="connsiteY4" fmla="*/ 1106424 h 1481136"/>
              <a:gd name="connsiteX5" fmla="*/ 9153196 w 9153196"/>
              <a:gd name="connsiteY5" fmla="*/ 0 h 1481136"/>
              <a:gd name="connsiteX6" fmla="*/ 52 w 9153196"/>
              <a:gd name="connsiteY6" fmla="*/ 1284 h 1481136"/>
              <a:gd name="connsiteX0" fmla="*/ 52 w 9153196"/>
              <a:gd name="connsiteY0" fmla="*/ 1284 h 1862136"/>
              <a:gd name="connsiteX1" fmla="*/ 0 w 9153196"/>
              <a:gd name="connsiteY1" fmla="*/ 1862136 h 1862136"/>
              <a:gd name="connsiteX2" fmla="*/ 2980996 w 9153196"/>
              <a:gd name="connsiteY2" fmla="*/ 960120 h 1862136"/>
              <a:gd name="connsiteX3" fmla="*/ 6739180 w 9153196"/>
              <a:gd name="connsiteY3" fmla="*/ 1316736 h 1862136"/>
              <a:gd name="connsiteX4" fmla="*/ 9144052 w 9153196"/>
              <a:gd name="connsiteY4" fmla="*/ 1106424 h 1862136"/>
              <a:gd name="connsiteX5" fmla="*/ 9153196 w 9153196"/>
              <a:gd name="connsiteY5" fmla="*/ 0 h 1862136"/>
              <a:gd name="connsiteX6" fmla="*/ 52 w 9153196"/>
              <a:gd name="connsiteY6" fmla="*/ 1284 h 1862136"/>
              <a:gd name="connsiteX0" fmla="*/ 52 w 9153196"/>
              <a:gd name="connsiteY0" fmla="*/ 1284 h 1862136"/>
              <a:gd name="connsiteX1" fmla="*/ 0 w 9153196"/>
              <a:gd name="connsiteY1" fmla="*/ 1862136 h 1862136"/>
              <a:gd name="connsiteX2" fmla="*/ 2999284 w 9153196"/>
              <a:gd name="connsiteY2" fmla="*/ 1051560 h 1862136"/>
              <a:gd name="connsiteX3" fmla="*/ 6739180 w 9153196"/>
              <a:gd name="connsiteY3" fmla="*/ 1316736 h 1862136"/>
              <a:gd name="connsiteX4" fmla="*/ 9144052 w 9153196"/>
              <a:gd name="connsiteY4" fmla="*/ 1106424 h 1862136"/>
              <a:gd name="connsiteX5" fmla="*/ 9153196 w 9153196"/>
              <a:gd name="connsiteY5" fmla="*/ 0 h 1862136"/>
              <a:gd name="connsiteX6" fmla="*/ 52 w 9153196"/>
              <a:gd name="connsiteY6" fmla="*/ 1284 h 1862136"/>
              <a:gd name="connsiteX0" fmla="*/ 52 w 9153196"/>
              <a:gd name="connsiteY0" fmla="*/ 1284 h 1862136"/>
              <a:gd name="connsiteX1" fmla="*/ 0 w 9153196"/>
              <a:gd name="connsiteY1" fmla="*/ 1862136 h 1862136"/>
              <a:gd name="connsiteX2" fmla="*/ 2999284 w 9153196"/>
              <a:gd name="connsiteY2" fmla="*/ 1051560 h 1862136"/>
              <a:gd name="connsiteX3" fmla="*/ 6739180 w 9153196"/>
              <a:gd name="connsiteY3" fmla="*/ 1316736 h 1862136"/>
              <a:gd name="connsiteX4" fmla="*/ 9144052 w 9153196"/>
              <a:gd name="connsiteY4" fmla="*/ 1487424 h 1862136"/>
              <a:gd name="connsiteX5" fmla="*/ 9153196 w 9153196"/>
              <a:gd name="connsiteY5" fmla="*/ 0 h 1862136"/>
              <a:gd name="connsiteX6" fmla="*/ 52 w 9153196"/>
              <a:gd name="connsiteY6" fmla="*/ 1284 h 1862136"/>
              <a:gd name="connsiteX0" fmla="*/ 52 w 9153196"/>
              <a:gd name="connsiteY0" fmla="*/ 1284 h 1862136"/>
              <a:gd name="connsiteX1" fmla="*/ 0 w 9153196"/>
              <a:gd name="connsiteY1" fmla="*/ 1862136 h 1862136"/>
              <a:gd name="connsiteX2" fmla="*/ 2999284 w 9153196"/>
              <a:gd name="connsiteY2" fmla="*/ 1051560 h 1862136"/>
              <a:gd name="connsiteX3" fmla="*/ 6281980 w 9153196"/>
              <a:gd name="connsiteY3" fmla="*/ 1469136 h 1862136"/>
              <a:gd name="connsiteX4" fmla="*/ 9144052 w 9153196"/>
              <a:gd name="connsiteY4" fmla="*/ 1487424 h 1862136"/>
              <a:gd name="connsiteX5" fmla="*/ 9153196 w 9153196"/>
              <a:gd name="connsiteY5" fmla="*/ 0 h 1862136"/>
              <a:gd name="connsiteX6" fmla="*/ 52 w 9153196"/>
              <a:gd name="connsiteY6" fmla="*/ 1284 h 1862136"/>
              <a:gd name="connsiteX0" fmla="*/ 52 w 9153196"/>
              <a:gd name="connsiteY0" fmla="*/ 1284 h 1862136"/>
              <a:gd name="connsiteX1" fmla="*/ 0 w 9153196"/>
              <a:gd name="connsiteY1" fmla="*/ 1862136 h 1862136"/>
              <a:gd name="connsiteX2" fmla="*/ 2999284 w 9153196"/>
              <a:gd name="connsiteY2" fmla="*/ 1051560 h 1862136"/>
              <a:gd name="connsiteX3" fmla="*/ 6281980 w 9153196"/>
              <a:gd name="connsiteY3" fmla="*/ 1469136 h 1862136"/>
              <a:gd name="connsiteX4" fmla="*/ 9144052 w 9153196"/>
              <a:gd name="connsiteY4" fmla="*/ 1487424 h 1862136"/>
              <a:gd name="connsiteX5" fmla="*/ 9153196 w 9153196"/>
              <a:gd name="connsiteY5" fmla="*/ 0 h 1862136"/>
              <a:gd name="connsiteX6" fmla="*/ 52 w 9153196"/>
              <a:gd name="connsiteY6" fmla="*/ 1284 h 1862136"/>
              <a:gd name="connsiteX0" fmla="*/ 52 w 9153196"/>
              <a:gd name="connsiteY0" fmla="*/ 1284 h 1862136"/>
              <a:gd name="connsiteX1" fmla="*/ 0 w 9153196"/>
              <a:gd name="connsiteY1" fmla="*/ 1862136 h 1862136"/>
              <a:gd name="connsiteX2" fmla="*/ 2999284 w 9153196"/>
              <a:gd name="connsiteY2" fmla="*/ 1051560 h 1862136"/>
              <a:gd name="connsiteX3" fmla="*/ 6281980 w 9153196"/>
              <a:gd name="connsiteY3" fmla="*/ 1469136 h 1862136"/>
              <a:gd name="connsiteX4" fmla="*/ 9144052 w 9153196"/>
              <a:gd name="connsiteY4" fmla="*/ 1487424 h 1862136"/>
              <a:gd name="connsiteX5" fmla="*/ 9153196 w 9153196"/>
              <a:gd name="connsiteY5" fmla="*/ 0 h 1862136"/>
              <a:gd name="connsiteX6" fmla="*/ 52 w 9153196"/>
              <a:gd name="connsiteY6" fmla="*/ 1284 h 1862136"/>
              <a:gd name="connsiteX0" fmla="*/ 52 w 9153196"/>
              <a:gd name="connsiteY0" fmla="*/ 610884 h 1862136"/>
              <a:gd name="connsiteX1" fmla="*/ 0 w 9153196"/>
              <a:gd name="connsiteY1" fmla="*/ 1862136 h 1862136"/>
              <a:gd name="connsiteX2" fmla="*/ 2999284 w 9153196"/>
              <a:gd name="connsiteY2" fmla="*/ 1051560 h 1862136"/>
              <a:gd name="connsiteX3" fmla="*/ 6281980 w 9153196"/>
              <a:gd name="connsiteY3" fmla="*/ 1469136 h 1862136"/>
              <a:gd name="connsiteX4" fmla="*/ 9144052 w 9153196"/>
              <a:gd name="connsiteY4" fmla="*/ 1487424 h 1862136"/>
              <a:gd name="connsiteX5" fmla="*/ 9153196 w 9153196"/>
              <a:gd name="connsiteY5" fmla="*/ 0 h 1862136"/>
              <a:gd name="connsiteX6" fmla="*/ 52 w 9153196"/>
              <a:gd name="connsiteY6" fmla="*/ 610884 h 1862136"/>
              <a:gd name="connsiteX0" fmla="*/ 52 w 9153196"/>
              <a:gd name="connsiteY0" fmla="*/ 1284 h 1252536"/>
              <a:gd name="connsiteX1" fmla="*/ 0 w 9153196"/>
              <a:gd name="connsiteY1" fmla="*/ 1252536 h 1252536"/>
              <a:gd name="connsiteX2" fmla="*/ 2999284 w 9153196"/>
              <a:gd name="connsiteY2" fmla="*/ 441960 h 1252536"/>
              <a:gd name="connsiteX3" fmla="*/ 6281980 w 9153196"/>
              <a:gd name="connsiteY3" fmla="*/ 859536 h 1252536"/>
              <a:gd name="connsiteX4" fmla="*/ 9144052 w 9153196"/>
              <a:gd name="connsiteY4" fmla="*/ 877824 h 1252536"/>
              <a:gd name="connsiteX5" fmla="*/ 9153196 w 9153196"/>
              <a:gd name="connsiteY5" fmla="*/ 0 h 1252536"/>
              <a:gd name="connsiteX6" fmla="*/ 52 w 9153196"/>
              <a:gd name="connsiteY6" fmla="*/ 1284 h 1252536"/>
              <a:gd name="connsiteX0" fmla="*/ 52 w 9153196"/>
              <a:gd name="connsiteY0" fmla="*/ 1284 h 1252536"/>
              <a:gd name="connsiteX1" fmla="*/ 0 w 9153196"/>
              <a:gd name="connsiteY1" fmla="*/ 1252536 h 1252536"/>
              <a:gd name="connsiteX2" fmla="*/ 3010829 w 9153196"/>
              <a:gd name="connsiteY2" fmla="*/ 483524 h 1252536"/>
              <a:gd name="connsiteX3" fmla="*/ 6281980 w 9153196"/>
              <a:gd name="connsiteY3" fmla="*/ 859536 h 1252536"/>
              <a:gd name="connsiteX4" fmla="*/ 9144052 w 9153196"/>
              <a:gd name="connsiteY4" fmla="*/ 877824 h 1252536"/>
              <a:gd name="connsiteX5" fmla="*/ 9153196 w 9153196"/>
              <a:gd name="connsiteY5" fmla="*/ 0 h 1252536"/>
              <a:gd name="connsiteX6" fmla="*/ 52 w 9153196"/>
              <a:gd name="connsiteY6" fmla="*/ 1284 h 1252536"/>
              <a:gd name="connsiteX0" fmla="*/ 52 w 9153196"/>
              <a:gd name="connsiteY0" fmla="*/ 1284 h 1252536"/>
              <a:gd name="connsiteX1" fmla="*/ 0 w 9153196"/>
              <a:gd name="connsiteY1" fmla="*/ 1252536 h 1252536"/>
              <a:gd name="connsiteX2" fmla="*/ 3010829 w 9153196"/>
              <a:gd name="connsiteY2" fmla="*/ 483524 h 1252536"/>
              <a:gd name="connsiteX3" fmla="*/ 6281980 w 9153196"/>
              <a:gd name="connsiteY3" fmla="*/ 859536 h 1252536"/>
              <a:gd name="connsiteX4" fmla="*/ 9144052 w 9153196"/>
              <a:gd name="connsiteY4" fmla="*/ 877824 h 1252536"/>
              <a:gd name="connsiteX5" fmla="*/ 9153196 w 9153196"/>
              <a:gd name="connsiteY5" fmla="*/ 0 h 1252536"/>
              <a:gd name="connsiteX6" fmla="*/ 52 w 9153196"/>
              <a:gd name="connsiteY6" fmla="*/ 1284 h 1252536"/>
              <a:gd name="connsiteX0" fmla="*/ 52 w 9153196"/>
              <a:gd name="connsiteY0" fmla="*/ 1284 h 1252536"/>
              <a:gd name="connsiteX1" fmla="*/ 0 w 9153196"/>
              <a:gd name="connsiteY1" fmla="*/ 1252536 h 1252536"/>
              <a:gd name="connsiteX2" fmla="*/ 3010829 w 9153196"/>
              <a:gd name="connsiteY2" fmla="*/ 483524 h 1252536"/>
              <a:gd name="connsiteX3" fmla="*/ 6281980 w 9153196"/>
              <a:gd name="connsiteY3" fmla="*/ 859536 h 1252536"/>
              <a:gd name="connsiteX4" fmla="*/ 9144052 w 9153196"/>
              <a:gd name="connsiteY4" fmla="*/ 877824 h 1252536"/>
              <a:gd name="connsiteX5" fmla="*/ 9153196 w 9153196"/>
              <a:gd name="connsiteY5" fmla="*/ 0 h 1252536"/>
              <a:gd name="connsiteX6" fmla="*/ 52 w 9153196"/>
              <a:gd name="connsiteY6" fmla="*/ 1284 h 1252536"/>
              <a:gd name="connsiteX0" fmla="*/ 52 w 9153196"/>
              <a:gd name="connsiteY0" fmla="*/ 1284 h 1252536"/>
              <a:gd name="connsiteX1" fmla="*/ 0 w 9153196"/>
              <a:gd name="connsiteY1" fmla="*/ 1252536 h 1252536"/>
              <a:gd name="connsiteX2" fmla="*/ 3620429 w 9153196"/>
              <a:gd name="connsiteY2" fmla="*/ 483524 h 1252536"/>
              <a:gd name="connsiteX3" fmla="*/ 6281980 w 9153196"/>
              <a:gd name="connsiteY3" fmla="*/ 859536 h 1252536"/>
              <a:gd name="connsiteX4" fmla="*/ 9144052 w 9153196"/>
              <a:gd name="connsiteY4" fmla="*/ 877824 h 1252536"/>
              <a:gd name="connsiteX5" fmla="*/ 9153196 w 9153196"/>
              <a:gd name="connsiteY5" fmla="*/ 0 h 1252536"/>
              <a:gd name="connsiteX6" fmla="*/ 52 w 9153196"/>
              <a:gd name="connsiteY6" fmla="*/ 1284 h 1252536"/>
              <a:gd name="connsiteX0" fmla="*/ 52 w 9153196"/>
              <a:gd name="connsiteY0" fmla="*/ 1284 h 1252536"/>
              <a:gd name="connsiteX1" fmla="*/ 0 w 9153196"/>
              <a:gd name="connsiteY1" fmla="*/ 1252536 h 1252536"/>
              <a:gd name="connsiteX2" fmla="*/ 3620429 w 9153196"/>
              <a:gd name="connsiteY2" fmla="*/ 483524 h 1252536"/>
              <a:gd name="connsiteX3" fmla="*/ 6281980 w 9153196"/>
              <a:gd name="connsiteY3" fmla="*/ 859536 h 1252536"/>
              <a:gd name="connsiteX4" fmla="*/ 9144052 w 9153196"/>
              <a:gd name="connsiteY4" fmla="*/ 877824 h 1252536"/>
              <a:gd name="connsiteX5" fmla="*/ 9153196 w 9153196"/>
              <a:gd name="connsiteY5" fmla="*/ 0 h 1252536"/>
              <a:gd name="connsiteX6" fmla="*/ 52 w 9153196"/>
              <a:gd name="connsiteY6" fmla="*/ 1284 h 1252536"/>
              <a:gd name="connsiteX0" fmla="*/ 52 w 9153196"/>
              <a:gd name="connsiteY0" fmla="*/ 1284 h 1252536"/>
              <a:gd name="connsiteX1" fmla="*/ 0 w 9153196"/>
              <a:gd name="connsiteY1" fmla="*/ 1252536 h 1252536"/>
              <a:gd name="connsiteX2" fmla="*/ 3620429 w 9153196"/>
              <a:gd name="connsiteY2" fmla="*/ 483524 h 1252536"/>
              <a:gd name="connsiteX3" fmla="*/ 9144052 w 9153196"/>
              <a:gd name="connsiteY3" fmla="*/ 877824 h 1252536"/>
              <a:gd name="connsiteX4" fmla="*/ 9153196 w 9153196"/>
              <a:gd name="connsiteY4" fmla="*/ 0 h 1252536"/>
              <a:gd name="connsiteX5" fmla="*/ 52 w 9153196"/>
              <a:gd name="connsiteY5" fmla="*/ 1284 h 1252536"/>
              <a:gd name="connsiteX0" fmla="*/ 52 w 9153196"/>
              <a:gd name="connsiteY0" fmla="*/ 1284 h 1252536"/>
              <a:gd name="connsiteX1" fmla="*/ 0 w 9153196"/>
              <a:gd name="connsiteY1" fmla="*/ 1252536 h 1252536"/>
              <a:gd name="connsiteX2" fmla="*/ 3620429 w 9153196"/>
              <a:gd name="connsiteY2" fmla="*/ 483524 h 1252536"/>
              <a:gd name="connsiteX3" fmla="*/ 9144052 w 9153196"/>
              <a:gd name="connsiteY3" fmla="*/ 877824 h 1252536"/>
              <a:gd name="connsiteX4" fmla="*/ 9153196 w 9153196"/>
              <a:gd name="connsiteY4" fmla="*/ 0 h 1252536"/>
              <a:gd name="connsiteX5" fmla="*/ 52 w 9153196"/>
              <a:gd name="connsiteY5" fmla="*/ 1284 h 1252536"/>
              <a:gd name="connsiteX0" fmla="*/ 52 w 9153196"/>
              <a:gd name="connsiteY0" fmla="*/ 1284 h 1279374"/>
              <a:gd name="connsiteX1" fmla="*/ 0 w 9153196"/>
              <a:gd name="connsiteY1" fmla="*/ 1252536 h 1279374"/>
              <a:gd name="connsiteX2" fmla="*/ 3620429 w 9153196"/>
              <a:gd name="connsiteY2" fmla="*/ 483524 h 1279374"/>
              <a:gd name="connsiteX3" fmla="*/ 9144052 w 9153196"/>
              <a:gd name="connsiteY3" fmla="*/ 877824 h 1279374"/>
              <a:gd name="connsiteX4" fmla="*/ 9153196 w 9153196"/>
              <a:gd name="connsiteY4" fmla="*/ 0 h 1279374"/>
              <a:gd name="connsiteX5" fmla="*/ 52 w 9153196"/>
              <a:gd name="connsiteY5" fmla="*/ 1284 h 1279374"/>
              <a:gd name="connsiteX0" fmla="*/ 52 w 9150620"/>
              <a:gd name="connsiteY0" fmla="*/ 1284 h 1279374"/>
              <a:gd name="connsiteX1" fmla="*/ 0 w 9150620"/>
              <a:gd name="connsiteY1" fmla="*/ 1252536 h 1279374"/>
              <a:gd name="connsiteX2" fmla="*/ 3620429 w 9150620"/>
              <a:gd name="connsiteY2" fmla="*/ 483524 h 1279374"/>
              <a:gd name="connsiteX3" fmla="*/ 9144052 w 9150620"/>
              <a:gd name="connsiteY3" fmla="*/ 877824 h 1279374"/>
              <a:gd name="connsiteX4" fmla="*/ 9150620 w 9150620"/>
              <a:gd name="connsiteY4" fmla="*/ 0 h 1279374"/>
              <a:gd name="connsiteX5" fmla="*/ 52 w 9150620"/>
              <a:gd name="connsiteY5" fmla="*/ 1284 h 1279374"/>
              <a:gd name="connsiteX0" fmla="*/ 52 w 9150620"/>
              <a:gd name="connsiteY0" fmla="*/ 1284 h 1279374"/>
              <a:gd name="connsiteX1" fmla="*/ 0 w 9150620"/>
              <a:gd name="connsiteY1" fmla="*/ 1252536 h 1279374"/>
              <a:gd name="connsiteX2" fmla="*/ 3641211 w 9150620"/>
              <a:gd name="connsiteY2" fmla="*/ 459690 h 1279374"/>
              <a:gd name="connsiteX3" fmla="*/ 9144052 w 9150620"/>
              <a:gd name="connsiteY3" fmla="*/ 877824 h 1279374"/>
              <a:gd name="connsiteX4" fmla="*/ 9150620 w 9150620"/>
              <a:gd name="connsiteY4" fmla="*/ 0 h 1279374"/>
              <a:gd name="connsiteX5" fmla="*/ 52 w 9150620"/>
              <a:gd name="connsiteY5" fmla="*/ 1284 h 1279374"/>
              <a:gd name="connsiteX0" fmla="*/ 52 w 9150620"/>
              <a:gd name="connsiteY0" fmla="*/ 1284 h 1279374"/>
              <a:gd name="connsiteX1" fmla="*/ 0 w 9150620"/>
              <a:gd name="connsiteY1" fmla="*/ 1252536 h 1279374"/>
              <a:gd name="connsiteX2" fmla="*/ 3641211 w 9150620"/>
              <a:gd name="connsiteY2" fmla="*/ 459690 h 1279374"/>
              <a:gd name="connsiteX3" fmla="*/ 9144052 w 9150620"/>
              <a:gd name="connsiteY3" fmla="*/ 877824 h 1279374"/>
              <a:gd name="connsiteX4" fmla="*/ 9150620 w 9150620"/>
              <a:gd name="connsiteY4" fmla="*/ 0 h 1279374"/>
              <a:gd name="connsiteX5" fmla="*/ 52 w 9150620"/>
              <a:gd name="connsiteY5" fmla="*/ 1284 h 1279374"/>
              <a:gd name="connsiteX0" fmla="*/ 52 w 9150620"/>
              <a:gd name="connsiteY0" fmla="*/ 1284 h 1279374"/>
              <a:gd name="connsiteX1" fmla="*/ 0 w 9150620"/>
              <a:gd name="connsiteY1" fmla="*/ 1252536 h 1279374"/>
              <a:gd name="connsiteX2" fmla="*/ 3622738 w 9150620"/>
              <a:gd name="connsiteY2" fmla="*/ 425264 h 1279374"/>
              <a:gd name="connsiteX3" fmla="*/ 9144052 w 9150620"/>
              <a:gd name="connsiteY3" fmla="*/ 877824 h 1279374"/>
              <a:gd name="connsiteX4" fmla="*/ 9150620 w 9150620"/>
              <a:gd name="connsiteY4" fmla="*/ 0 h 1279374"/>
              <a:gd name="connsiteX5" fmla="*/ 52 w 9150620"/>
              <a:gd name="connsiteY5" fmla="*/ 1284 h 1279374"/>
              <a:gd name="connsiteX0" fmla="*/ 52 w 9150620"/>
              <a:gd name="connsiteY0" fmla="*/ 1284 h 1279374"/>
              <a:gd name="connsiteX1" fmla="*/ 0 w 9150620"/>
              <a:gd name="connsiteY1" fmla="*/ 1252536 h 1279374"/>
              <a:gd name="connsiteX2" fmla="*/ 3622738 w 9150620"/>
              <a:gd name="connsiteY2" fmla="*/ 425264 h 1279374"/>
              <a:gd name="connsiteX3" fmla="*/ 9144052 w 9150620"/>
              <a:gd name="connsiteY3" fmla="*/ 877824 h 1279374"/>
              <a:gd name="connsiteX4" fmla="*/ 9150620 w 9150620"/>
              <a:gd name="connsiteY4" fmla="*/ 0 h 1279374"/>
              <a:gd name="connsiteX5" fmla="*/ 52 w 9150620"/>
              <a:gd name="connsiteY5" fmla="*/ 1284 h 1279374"/>
              <a:gd name="connsiteX0" fmla="*/ 52 w 9150620"/>
              <a:gd name="connsiteY0" fmla="*/ 1284 h 1279374"/>
              <a:gd name="connsiteX1" fmla="*/ 0 w 9150620"/>
              <a:gd name="connsiteY1" fmla="*/ 1252536 h 1279374"/>
              <a:gd name="connsiteX2" fmla="*/ 3622738 w 9150620"/>
              <a:gd name="connsiteY2" fmla="*/ 425264 h 1279374"/>
              <a:gd name="connsiteX3" fmla="*/ 9144052 w 9150620"/>
              <a:gd name="connsiteY3" fmla="*/ 877824 h 1279374"/>
              <a:gd name="connsiteX4" fmla="*/ 9150620 w 9150620"/>
              <a:gd name="connsiteY4" fmla="*/ 0 h 1279374"/>
              <a:gd name="connsiteX5" fmla="*/ 52 w 9150620"/>
              <a:gd name="connsiteY5" fmla="*/ 1284 h 1279374"/>
              <a:gd name="connsiteX0" fmla="*/ 52 w 9150620"/>
              <a:gd name="connsiteY0" fmla="*/ 1284 h 1252536"/>
              <a:gd name="connsiteX1" fmla="*/ 0 w 9150620"/>
              <a:gd name="connsiteY1" fmla="*/ 1252536 h 1252536"/>
              <a:gd name="connsiteX2" fmla="*/ 3622738 w 9150620"/>
              <a:gd name="connsiteY2" fmla="*/ 425264 h 1252536"/>
              <a:gd name="connsiteX3" fmla="*/ 9144052 w 9150620"/>
              <a:gd name="connsiteY3" fmla="*/ 877824 h 1252536"/>
              <a:gd name="connsiteX4" fmla="*/ 9150620 w 9150620"/>
              <a:gd name="connsiteY4" fmla="*/ 0 h 1252536"/>
              <a:gd name="connsiteX5" fmla="*/ 52 w 9150620"/>
              <a:gd name="connsiteY5" fmla="*/ 1284 h 1252536"/>
              <a:gd name="connsiteX0" fmla="*/ 52 w 9150620"/>
              <a:gd name="connsiteY0" fmla="*/ 1284 h 1252536"/>
              <a:gd name="connsiteX1" fmla="*/ 0 w 9150620"/>
              <a:gd name="connsiteY1" fmla="*/ 1252536 h 1252536"/>
              <a:gd name="connsiteX2" fmla="*/ 3622738 w 9150620"/>
              <a:gd name="connsiteY2" fmla="*/ 425264 h 1252536"/>
              <a:gd name="connsiteX3" fmla="*/ 9144052 w 9150620"/>
              <a:gd name="connsiteY3" fmla="*/ 877824 h 1252536"/>
              <a:gd name="connsiteX4" fmla="*/ 9150620 w 9150620"/>
              <a:gd name="connsiteY4" fmla="*/ 0 h 1252536"/>
              <a:gd name="connsiteX5" fmla="*/ 52 w 9150620"/>
              <a:gd name="connsiteY5" fmla="*/ 1284 h 1252536"/>
              <a:gd name="connsiteX0" fmla="*/ 52 w 9150620"/>
              <a:gd name="connsiteY0" fmla="*/ 1284 h 1340282"/>
              <a:gd name="connsiteX1" fmla="*/ 0 w 9150620"/>
              <a:gd name="connsiteY1" fmla="*/ 1252536 h 1340282"/>
              <a:gd name="connsiteX2" fmla="*/ 3622738 w 9150620"/>
              <a:gd name="connsiteY2" fmla="*/ 425264 h 1340282"/>
              <a:gd name="connsiteX3" fmla="*/ 9144052 w 9150620"/>
              <a:gd name="connsiteY3" fmla="*/ 877824 h 1340282"/>
              <a:gd name="connsiteX4" fmla="*/ 9150620 w 9150620"/>
              <a:gd name="connsiteY4" fmla="*/ 0 h 1340282"/>
              <a:gd name="connsiteX5" fmla="*/ 52 w 9150620"/>
              <a:gd name="connsiteY5" fmla="*/ 1284 h 1340282"/>
              <a:gd name="connsiteX0" fmla="*/ 52 w 9150620"/>
              <a:gd name="connsiteY0" fmla="*/ 1284 h 1470041"/>
              <a:gd name="connsiteX1" fmla="*/ 0 w 9150620"/>
              <a:gd name="connsiteY1" fmla="*/ 1252536 h 1470041"/>
              <a:gd name="connsiteX2" fmla="*/ 3622738 w 9150620"/>
              <a:gd name="connsiteY2" fmla="*/ 425264 h 1470041"/>
              <a:gd name="connsiteX3" fmla="*/ 9144052 w 9150620"/>
              <a:gd name="connsiteY3" fmla="*/ 877824 h 1470041"/>
              <a:gd name="connsiteX4" fmla="*/ 9150620 w 9150620"/>
              <a:gd name="connsiteY4" fmla="*/ 0 h 1470041"/>
              <a:gd name="connsiteX5" fmla="*/ 52 w 9150620"/>
              <a:gd name="connsiteY5" fmla="*/ 1284 h 1470041"/>
              <a:gd name="connsiteX0" fmla="*/ 52 w 9150620"/>
              <a:gd name="connsiteY0" fmla="*/ 1284 h 1470041"/>
              <a:gd name="connsiteX1" fmla="*/ 0 w 9150620"/>
              <a:gd name="connsiteY1" fmla="*/ 1252536 h 1470041"/>
              <a:gd name="connsiteX2" fmla="*/ 3622738 w 9150620"/>
              <a:gd name="connsiteY2" fmla="*/ 425264 h 1470041"/>
              <a:gd name="connsiteX3" fmla="*/ 9144052 w 9150620"/>
              <a:gd name="connsiteY3" fmla="*/ 877824 h 1470041"/>
              <a:gd name="connsiteX4" fmla="*/ 9150620 w 9150620"/>
              <a:gd name="connsiteY4" fmla="*/ 0 h 1470041"/>
              <a:gd name="connsiteX5" fmla="*/ 52 w 9150620"/>
              <a:gd name="connsiteY5" fmla="*/ 1284 h 1470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50620" h="1470041">
                <a:moveTo>
                  <a:pt x="52" y="1284"/>
                </a:moveTo>
                <a:cubicBezTo>
                  <a:pt x="35" y="491948"/>
                  <a:pt x="17" y="761872"/>
                  <a:pt x="0" y="1252536"/>
                </a:cubicBezTo>
                <a:cubicBezTo>
                  <a:pt x="304800" y="1097088"/>
                  <a:pt x="1803165" y="328826"/>
                  <a:pt x="3622738" y="425264"/>
                </a:cubicBezTo>
                <a:cubicBezTo>
                  <a:pt x="5442311" y="521702"/>
                  <a:pt x="6970396" y="1470041"/>
                  <a:pt x="9144052" y="877824"/>
                </a:cubicBezTo>
                <a:cubicBezTo>
                  <a:pt x="9146241" y="585216"/>
                  <a:pt x="9148431" y="292608"/>
                  <a:pt x="9150620" y="0"/>
                </a:cubicBezTo>
                <a:lnTo>
                  <a:pt x="52" y="1284"/>
                </a:lnTo>
                <a:close/>
              </a:path>
            </a:pathLst>
          </a:cu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AE02C-F398-4C2D-9735-454407C2F64E}" type="datetimeFigureOut">
              <a:rPr lang="ko-KR" altLang="en-US" smtClean="0"/>
              <a:t>2016-03-18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94CEE-45F2-40B5-B270-087036CB14F4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6" name="Freeform 5"/>
          <p:cNvSpPr/>
          <p:nvPr/>
        </p:nvSpPr>
        <p:spPr bwMode="invGray">
          <a:xfrm>
            <a:off x="-52" y="-1972"/>
            <a:ext cx="9144052" cy="1094171"/>
          </a:xfrm>
          <a:custGeom>
            <a:avLst/>
            <a:gdLst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630680"/>
              <a:gd name="connsiteX1" fmla="*/ 18288 w 9153144"/>
              <a:gd name="connsiteY1" fmla="*/ 1472184 h 1630680"/>
              <a:gd name="connsiteX2" fmla="*/ 2980944 w 9153144"/>
              <a:gd name="connsiteY2" fmla="*/ 960120 h 1630680"/>
              <a:gd name="connsiteX3" fmla="*/ 7114032 w 9153144"/>
              <a:gd name="connsiteY3" fmla="*/ 1353312 h 1630680"/>
              <a:gd name="connsiteX4" fmla="*/ 9144000 w 9153144"/>
              <a:gd name="connsiteY4" fmla="*/ 1106424 h 1630680"/>
              <a:gd name="connsiteX5" fmla="*/ 9153144 w 9153144"/>
              <a:gd name="connsiteY5" fmla="*/ 0 h 1630680"/>
              <a:gd name="connsiteX6" fmla="*/ 0 w 9153144"/>
              <a:gd name="connsiteY6" fmla="*/ 9144 h 1630680"/>
              <a:gd name="connsiteX0" fmla="*/ 0 w 9153144"/>
              <a:gd name="connsiteY0" fmla="*/ 9144 h 1630680"/>
              <a:gd name="connsiteX1" fmla="*/ 18288 w 9153144"/>
              <a:gd name="connsiteY1" fmla="*/ 1472184 h 1630680"/>
              <a:gd name="connsiteX2" fmla="*/ 2980944 w 9153144"/>
              <a:gd name="connsiteY2" fmla="*/ 960120 h 1630680"/>
              <a:gd name="connsiteX3" fmla="*/ 7114032 w 9153144"/>
              <a:gd name="connsiteY3" fmla="*/ 1353312 h 1630680"/>
              <a:gd name="connsiteX4" fmla="*/ 9144000 w 9153144"/>
              <a:gd name="connsiteY4" fmla="*/ 1106424 h 1630680"/>
              <a:gd name="connsiteX5" fmla="*/ 9153144 w 9153144"/>
              <a:gd name="connsiteY5" fmla="*/ 0 h 1630680"/>
              <a:gd name="connsiteX6" fmla="*/ 0 w 9153144"/>
              <a:gd name="connsiteY6" fmla="*/ 9144 h 1630680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3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52 w 9153196"/>
              <a:gd name="connsiteY0" fmla="*/ 9144 h 1481136"/>
              <a:gd name="connsiteX1" fmla="*/ 0 w 9153196"/>
              <a:gd name="connsiteY1" fmla="*/ 1481136 h 1481136"/>
              <a:gd name="connsiteX2" fmla="*/ 2980996 w 9153196"/>
              <a:gd name="connsiteY2" fmla="*/ 960120 h 1481136"/>
              <a:gd name="connsiteX3" fmla="*/ 6739180 w 9153196"/>
              <a:gd name="connsiteY3" fmla="*/ 1316736 h 1481136"/>
              <a:gd name="connsiteX4" fmla="*/ 9144052 w 9153196"/>
              <a:gd name="connsiteY4" fmla="*/ 1106424 h 1481136"/>
              <a:gd name="connsiteX5" fmla="*/ 9153196 w 9153196"/>
              <a:gd name="connsiteY5" fmla="*/ 0 h 1481136"/>
              <a:gd name="connsiteX6" fmla="*/ 52 w 9153196"/>
              <a:gd name="connsiteY6" fmla="*/ 9144 h 1481136"/>
              <a:gd name="connsiteX0" fmla="*/ 52 w 9153196"/>
              <a:gd name="connsiteY0" fmla="*/ 1284 h 1481136"/>
              <a:gd name="connsiteX1" fmla="*/ 0 w 9153196"/>
              <a:gd name="connsiteY1" fmla="*/ 1481136 h 1481136"/>
              <a:gd name="connsiteX2" fmla="*/ 2980996 w 9153196"/>
              <a:gd name="connsiteY2" fmla="*/ 960120 h 1481136"/>
              <a:gd name="connsiteX3" fmla="*/ 6739180 w 9153196"/>
              <a:gd name="connsiteY3" fmla="*/ 1316736 h 1481136"/>
              <a:gd name="connsiteX4" fmla="*/ 9144052 w 9153196"/>
              <a:gd name="connsiteY4" fmla="*/ 1106424 h 1481136"/>
              <a:gd name="connsiteX5" fmla="*/ 9153196 w 9153196"/>
              <a:gd name="connsiteY5" fmla="*/ 0 h 1481136"/>
              <a:gd name="connsiteX6" fmla="*/ 52 w 9153196"/>
              <a:gd name="connsiteY6" fmla="*/ 1284 h 1481136"/>
              <a:gd name="connsiteX0" fmla="*/ 52 w 9153196"/>
              <a:gd name="connsiteY0" fmla="*/ 763284 h 1481136"/>
              <a:gd name="connsiteX1" fmla="*/ 0 w 9153196"/>
              <a:gd name="connsiteY1" fmla="*/ 1481136 h 1481136"/>
              <a:gd name="connsiteX2" fmla="*/ 2980996 w 9153196"/>
              <a:gd name="connsiteY2" fmla="*/ 960120 h 1481136"/>
              <a:gd name="connsiteX3" fmla="*/ 6739180 w 9153196"/>
              <a:gd name="connsiteY3" fmla="*/ 1316736 h 1481136"/>
              <a:gd name="connsiteX4" fmla="*/ 9144052 w 9153196"/>
              <a:gd name="connsiteY4" fmla="*/ 1106424 h 1481136"/>
              <a:gd name="connsiteX5" fmla="*/ 9153196 w 9153196"/>
              <a:gd name="connsiteY5" fmla="*/ 0 h 1481136"/>
              <a:gd name="connsiteX6" fmla="*/ 52 w 9153196"/>
              <a:gd name="connsiteY6" fmla="*/ 763284 h 1481136"/>
              <a:gd name="connsiteX0" fmla="*/ 52 w 9153196"/>
              <a:gd name="connsiteY0" fmla="*/ 1284 h 719136"/>
              <a:gd name="connsiteX1" fmla="*/ 0 w 9153196"/>
              <a:gd name="connsiteY1" fmla="*/ 719136 h 719136"/>
              <a:gd name="connsiteX2" fmla="*/ 2980996 w 9153196"/>
              <a:gd name="connsiteY2" fmla="*/ 198120 h 719136"/>
              <a:gd name="connsiteX3" fmla="*/ 6739180 w 9153196"/>
              <a:gd name="connsiteY3" fmla="*/ 554736 h 719136"/>
              <a:gd name="connsiteX4" fmla="*/ 9144052 w 9153196"/>
              <a:gd name="connsiteY4" fmla="*/ 344424 h 719136"/>
              <a:gd name="connsiteX5" fmla="*/ 9153196 w 9153196"/>
              <a:gd name="connsiteY5" fmla="*/ 0 h 719136"/>
              <a:gd name="connsiteX6" fmla="*/ 52 w 9153196"/>
              <a:gd name="connsiteY6" fmla="*/ 1284 h 719136"/>
              <a:gd name="connsiteX0" fmla="*/ 17 w 9162305"/>
              <a:gd name="connsiteY0" fmla="*/ 0 h 775764"/>
              <a:gd name="connsiteX1" fmla="*/ 9109 w 9162305"/>
              <a:gd name="connsiteY1" fmla="*/ 775764 h 775764"/>
              <a:gd name="connsiteX2" fmla="*/ 2990105 w 9162305"/>
              <a:gd name="connsiteY2" fmla="*/ 254748 h 775764"/>
              <a:gd name="connsiteX3" fmla="*/ 6748289 w 9162305"/>
              <a:gd name="connsiteY3" fmla="*/ 611364 h 775764"/>
              <a:gd name="connsiteX4" fmla="*/ 9153161 w 9162305"/>
              <a:gd name="connsiteY4" fmla="*/ 401052 h 775764"/>
              <a:gd name="connsiteX5" fmla="*/ 9162305 w 9162305"/>
              <a:gd name="connsiteY5" fmla="*/ 56628 h 775764"/>
              <a:gd name="connsiteX6" fmla="*/ 17 w 9162305"/>
              <a:gd name="connsiteY6" fmla="*/ 0 h 775764"/>
              <a:gd name="connsiteX0" fmla="*/ 17 w 9162305"/>
              <a:gd name="connsiteY0" fmla="*/ 0 h 821484"/>
              <a:gd name="connsiteX1" fmla="*/ 9109 w 9162305"/>
              <a:gd name="connsiteY1" fmla="*/ 821484 h 821484"/>
              <a:gd name="connsiteX2" fmla="*/ 2990105 w 9162305"/>
              <a:gd name="connsiteY2" fmla="*/ 300468 h 821484"/>
              <a:gd name="connsiteX3" fmla="*/ 6748289 w 9162305"/>
              <a:gd name="connsiteY3" fmla="*/ 657084 h 821484"/>
              <a:gd name="connsiteX4" fmla="*/ 9153161 w 9162305"/>
              <a:gd name="connsiteY4" fmla="*/ 446772 h 821484"/>
              <a:gd name="connsiteX5" fmla="*/ 9162305 w 9162305"/>
              <a:gd name="connsiteY5" fmla="*/ 102348 h 821484"/>
              <a:gd name="connsiteX6" fmla="*/ 17 w 9162305"/>
              <a:gd name="connsiteY6" fmla="*/ 0 h 821484"/>
              <a:gd name="connsiteX0" fmla="*/ 17 w 9162305"/>
              <a:gd name="connsiteY0" fmla="*/ 0 h 848916"/>
              <a:gd name="connsiteX1" fmla="*/ 9109 w 9162305"/>
              <a:gd name="connsiteY1" fmla="*/ 848916 h 848916"/>
              <a:gd name="connsiteX2" fmla="*/ 2990105 w 9162305"/>
              <a:gd name="connsiteY2" fmla="*/ 327900 h 848916"/>
              <a:gd name="connsiteX3" fmla="*/ 6748289 w 9162305"/>
              <a:gd name="connsiteY3" fmla="*/ 684516 h 848916"/>
              <a:gd name="connsiteX4" fmla="*/ 9153161 w 9162305"/>
              <a:gd name="connsiteY4" fmla="*/ 474204 h 848916"/>
              <a:gd name="connsiteX5" fmla="*/ 9162305 w 9162305"/>
              <a:gd name="connsiteY5" fmla="*/ 129780 h 848916"/>
              <a:gd name="connsiteX6" fmla="*/ 17 w 9162305"/>
              <a:gd name="connsiteY6" fmla="*/ 0 h 848916"/>
              <a:gd name="connsiteX0" fmla="*/ 17 w 9171449"/>
              <a:gd name="connsiteY0" fmla="*/ 0 h 864156"/>
              <a:gd name="connsiteX1" fmla="*/ 18253 w 9171449"/>
              <a:gd name="connsiteY1" fmla="*/ 864156 h 864156"/>
              <a:gd name="connsiteX2" fmla="*/ 2999249 w 9171449"/>
              <a:gd name="connsiteY2" fmla="*/ 343140 h 864156"/>
              <a:gd name="connsiteX3" fmla="*/ 6757433 w 9171449"/>
              <a:gd name="connsiteY3" fmla="*/ 699756 h 864156"/>
              <a:gd name="connsiteX4" fmla="*/ 9162305 w 9171449"/>
              <a:gd name="connsiteY4" fmla="*/ 489444 h 864156"/>
              <a:gd name="connsiteX5" fmla="*/ 9171449 w 9171449"/>
              <a:gd name="connsiteY5" fmla="*/ 145020 h 864156"/>
              <a:gd name="connsiteX6" fmla="*/ 17 w 9171449"/>
              <a:gd name="connsiteY6" fmla="*/ 0 h 864156"/>
              <a:gd name="connsiteX0" fmla="*/ 17 w 9189737"/>
              <a:gd name="connsiteY0" fmla="*/ 0 h 952548"/>
              <a:gd name="connsiteX1" fmla="*/ 36541 w 9189737"/>
              <a:gd name="connsiteY1" fmla="*/ 952548 h 952548"/>
              <a:gd name="connsiteX2" fmla="*/ 3017537 w 9189737"/>
              <a:gd name="connsiteY2" fmla="*/ 431532 h 952548"/>
              <a:gd name="connsiteX3" fmla="*/ 6775721 w 9189737"/>
              <a:gd name="connsiteY3" fmla="*/ 788148 h 952548"/>
              <a:gd name="connsiteX4" fmla="*/ 9180593 w 9189737"/>
              <a:gd name="connsiteY4" fmla="*/ 577836 h 952548"/>
              <a:gd name="connsiteX5" fmla="*/ 9189737 w 9189737"/>
              <a:gd name="connsiteY5" fmla="*/ 233412 h 952548"/>
              <a:gd name="connsiteX6" fmla="*/ 17 w 9189737"/>
              <a:gd name="connsiteY6" fmla="*/ 0 h 952548"/>
              <a:gd name="connsiteX0" fmla="*/ 17 w 9171449"/>
              <a:gd name="connsiteY0" fmla="*/ 0 h 909876"/>
              <a:gd name="connsiteX1" fmla="*/ 18253 w 9171449"/>
              <a:gd name="connsiteY1" fmla="*/ 909876 h 909876"/>
              <a:gd name="connsiteX2" fmla="*/ 2999249 w 9171449"/>
              <a:gd name="connsiteY2" fmla="*/ 388860 h 909876"/>
              <a:gd name="connsiteX3" fmla="*/ 6757433 w 9171449"/>
              <a:gd name="connsiteY3" fmla="*/ 745476 h 909876"/>
              <a:gd name="connsiteX4" fmla="*/ 9162305 w 9171449"/>
              <a:gd name="connsiteY4" fmla="*/ 535164 h 909876"/>
              <a:gd name="connsiteX5" fmla="*/ 9171449 w 9171449"/>
              <a:gd name="connsiteY5" fmla="*/ 190740 h 909876"/>
              <a:gd name="connsiteX6" fmla="*/ 17 w 9171449"/>
              <a:gd name="connsiteY6" fmla="*/ 0 h 909876"/>
              <a:gd name="connsiteX0" fmla="*/ 17 w 9180593"/>
              <a:gd name="connsiteY0" fmla="*/ 13476 h 923352"/>
              <a:gd name="connsiteX1" fmla="*/ 18253 w 9180593"/>
              <a:gd name="connsiteY1" fmla="*/ 923352 h 923352"/>
              <a:gd name="connsiteX2" fmla="*/ 2999249 w 9180593"/>
              <a:gd name="connsiteY2" fmla="*/ 402336 h 923352"/>
              <a:gd name="connsiteX3" fmla="*/ 6757433 w 9180593"/>
              <a:gd name="connsiteY3" fmla="*/ 758952 h 923352"/>
              <a:gd name="connsiteX4" fmla="*/ 9162305 w 9180593"/>
              <a:gd name="connsiteY4" fmla="*/ 548640 h 923352"/>
              <a:gd name="connsiteX5" fmla="*/ 9180593 w 9180593"/>
              <a:gd name="connsiteY5" fmla="*/ 0 h 923352"/>
              <a:gd name="connsiteX6" fmla="*/ 17 w 9180593"/>
              <a:gd name="connsiteY6" fmla="*/ 13476 h 923352"/>
              <a:gd name="connsiteX0" fmla="*/ 17 w 9189737"/>
              <a:gd name="connsiteY0" fmla="*/ 0 h 909876"/>
              <a:gd name="connsiteX1" fmla="*/ 18253 w 9189737"/>
              <a:gd name="connsiteY1" fmla="*/ 909876 h 909876"/>
              <a:gd name="connsiteX2" fmla="*/ 2999249 w 9189737"/>
              <a:gd name="connsiteY2" fmla="*/ 388860 h 909876"/>
              <a:gd name="connsiteX3" fmla="*/ 6757433 w 9189737"/>
              <a:gd name="connsiteY3" fmla="*/ 745476 h 909876"/>
              <a:gd name="connsiteX4" fmla="*/ 9162305 w 9189737"/>
              <a:gd name="connsiteY4" fmla="*/ 535164 h 909876"/>
              <a:gd name="connsiteX5" fmla="*/ 9189737 w 9189737"/>
              <a:gd name="connsiteY5" fmla="*/ 10908 h 909876"/>
              <a:gd name="connsiteX6" fmla="*/ 17 w 9189737"/>
              <a:gd name="connsiteY6" fmla="*/ 0 h 909876"/>
              <a:gd name="connsiteX0" fmla="*/ 0 w 9189720"/>
              <a:gd name="connsiteY0" fmla="*/ 0 h 909876"/>
              <a:gd name="connsiteX1" fmla="*/ 18236 w 9189720"/>
              <a:gd name="connsiteY1" fmla="*/ 909876 h 909876"/>
              <a:gd name="connsiteX2" fmla="*/ 2999232 w 9189720"/>
              <a:gd name="connsiteY2" fmla="*/ 388860 h 909876"/>
              <a:gd name="connsiteX3" fmla="*/ 6757416 w 9189720"/>
              <a:gd name="connsiteY3" fmla="*/ 745476 h 909876"/>
              <a:gd name="connsiteX4" fmla="*/ 9162288 w 9189720"/>
              <a:gd name="connsiteY4" fmla="*/ 535164 h 909876"/>
              <a:gd name="connsiteX5" fmla="*/ 9189720 w 9189720"/>
              <a:gd name="connsiteY5" fmla="*/ 10908 h 909876"/>
              <a:gd name="connsiteX6" fmla="*/ 0 w 9189720"/>
              <a:gd name="connsiteY6" fmla="*/ 0 h 909876"/>
              <a:gd name="connsiteX0" fmla="*/ 0 w 9162288"/>
              <a:gd name="connsiteY0" fmla="*/ 1971 h 911847"/>
              <a:gd name="connsiteX1" fmla="*/ 18236 w 9162288"/>
              <a:gd name="connsiteY1" fmla="*/ 911847 h 911847"/>
              <a:gd name="connsiteX2" fmla="*/ 2999232 w 9162288"/>
              <a:gd name="connsiteY2" fmla="*/ 390831 h 911847"/>
              <a:gd name="connsiteX3" fmla="*/ 6757416 w 9162288"/>
              <a:gd name="connsiteY3" fmla="*/ 747447 h 911847"/>
              <a:gd name="connsiteX4" fmla="*/ 9162288 w 9162288"/>
              <a:gd name="connsiteY4" fmla="*/ 537135 h 911847"/>
              <a:gd name="connsiteX5" fmla="*/ 9161386 w 9162288"/>
              <a:gd name="connsiteY5" fmla="*/ 0 h 911847"/>
              <a:gd name="connsiteX6" fmla="*/ 0 w 9162288"/>
              <a:gd name="connsiteY6" fmla="*/ 1971 h 911847"/>
              <a:gd name="connsiteX0" fmla="*/ 20401 w 9144052"/>
              <a:gd name="connsiteY0" fmla="*/ 32880 h 911847"/>
              <a:gd name="connsiteX1" fmla="*/ 0 w 9144052"/>
              <a:gd name="connsiteY1" fmla="*/ 911847 h 911847"/>
              <a:gd name="connsiteX2" fmla="*/ 2980996 w 9144052"/>
              <a:gd name="connsiteY2" fmla="*/ 390831 h 911847"/>
              <a:gd name="connsiteX3" fmla="*/ 6739180 w 9144052"/>
              <a:gd name="connsiteY3" fmla="*/ 747447 h 911847"/>
              <a:gd name="connsiteX4" fmla="*/ 9144052 w 9144052"/>
              <a:gd name="connsiteY4" fmla="*/ 537135 h 911847"/>
              <a:gd name="connsiteX5" fmla="*/ 9143150 w 9144052"/>
              <a:gd name="connsiteY5" fmla="*/ 0 h 911847"/>
              <a:gd name="connsiteX6" fmla="*/ 20401 w 9144052"/>
              <a:gd name="connsiteY6" fmla="*/ 32880 h 911847"/>
              <a:gd name="connsiteX0" fmla="*/ 2371 w 9144052"/>
              <a:gd name="connsiteY0" fmla="*/ 1971 h 911847"/>
              <a:gd name="connsiteX1" fmla="*/ 0 w 9144052"/>
              <a:gd name="connsiteY1" fmla="*/ 911847 h 911847"/>
              <a:gd name="connsiteX2" fmla="*/ 2980996 w 9144052"/>
              <a:gd name="connsiteY2" fmla="*/ 390831 h 911847"/>
              <a:gd name="connsiteX3" fmla="*/ 6739180 w 9144052"/>
              <a:gd name="connsiteY3" fmla="*/ 747447 h 911847"/>
              <a:gd name="connsiteX4" fmla="*/ 9144052 w 9144052"/>
              <a:gd name="connsiteY4" fmla="*/ 537135 h 911847"/>
              <a:gd name="connsiteX5" fmla="*/ 9143150 w 9144052"/>
              <a:gd name="connsiteY5" fmla="*/ 0 h 911847"/>
              <a:gd name="connsiteX6" fmla="*/ 2371 w 9144052"/>
              <a:gd name="connsiteY6" fmla="*/ 1971 h 911847"/>
              <a:gd name="connsiteX0" fmla="*/ 2371 w 9144052"/>
              <a:gd name="connsiteY0" fmla="*/ 1971 h 911847"/>
              <a:gd name="connsiteX1" fmla="*/ 0 w 9144052"/>
              <a:gd name="connsiteY1" fmla="*/ 911847 h 911847"/>
              <a:gd name="connsiteX2" fmla="*/ 2980996 w 9144052"/>
              <a:gd name="connsiteY2" fmla="*/ 390831 h 911847"/>
              <a:gd name="connsiteX3" fmla="*/ 6739180 w 9144052"/>
              <a:gd name="connsiteY3" fmla="*/ 747447 h 911847"/>
              <a:gd name="connsiteX4" fmla="*/ 9144052 w 9144052"/>
              <a:gd name="connsiteY4" fmla="*/ 537135 h 911847"/>
              <a:gd name="connsiteX5" fmla="*/ 9143150 w 9144052"/>
              <a:gd name="connsiteY5" fmla="*/ 0 h 911847"/>
              <a:gd name="connsiteX6" fmla="*/ 2371 w 9144052"/>
              <a:gd name="connsiteY6" fmla="*/ 1971 h 911847"/>
              <a:gd name="connsiteX0" fmla="*/ 2371 w 9144052"/>
              <a:gd name="connsiteY0" fmla="*/ 1971 h 911847"/>
              <a:gd name="connsiteX1" fmla="*/ 0 w 9144052"/>
              <a:gd name="connsiteY1" fmla="*/ 911847 h 911847"/>
              <a:gd name="connsiteX2" fmla="*/ 2980996 w 9144052"/>
              <a:gd name="connsiteY2" fmla="*/ 390831 h 911847"/>
              <a:gd name="connsiteX3" fmla="*/ 9144052 w 9144052"/>
              <a:gd name="connsiteY3" fmla="*/ 537135 h 911847"/>
              <a:gd name="connsiteX4" fmla="*/ 9143150 w 9144052"/>
              <a:gd name="connsiteY4" fmla="*/ 0 h 911847"/>
              <a:gd name="connsiteX5" fmla="*/ 2371 w 9144052"/>
              <a:gd name="connsiteY5" fmla="*/ 1971 h 911847"/>
              <a:gd name="connsiteX0" fmla="*/ 2371 w 9144052"/>
              <a:gd name="connsiteY0" fmla="*/ 1971 h 911847"/>
              <a:gd name="connsiteX1" fmla="*/ 0 w 9144052"/>
              <a:gd name="connsiteY1" fmla="*/ 911847 h 911847"/>
              <a:gd name="connsiteX2" fmla="*/ 3361996 w 9144052"/>
              <a:gd name="connsiteY2" fmla="*/ 390831 h 911847"/>
              <a:gd name="connsiteX3" fmla="*/ 9144052 w 9144052"/>
              <a:gd name="connsiteY3" fmla="*/ 537135 h 911847"/>
              <a:gd name="connsiteX4" fmla="*/ 9143150 w 9144052"/>
              <a:gd name="connsiteY4" fmla="*/ 0 h 911847"/>
              <a:gd name="connsiteX5" fmla="*/ 2371 w 9144052"/>
              <a:gd name="connsiteY5" fmla="*/ 1971 h 911847"/>
              <a:gd name="connsiteX0" fmla="*/ 2371 w 9144052"/>
              <a:gd name="connsiteY0" fmla="*/ 1971 h 1193400"/>
              <a:gd name="connsiteX1" fmla="*/ 0 w 9144052"/>
              <a:gd name="connsiteY1" fmla="*/ 911847 h 1193400"/>
              <a:gd name="connsiteX2" fmla="*/ 3361996 w 9144052"/>
              <a:gd name="connsiteY2" fmla="*/ 390831 h 1193400"/>
              <a:gd name="connsiteX3" fmla="*/ 9144052 w 9144052"/>
              <a:gd name="connsiteY3" fmla="*/ 537135 h 1193400"/>
              <a:gd name="connsiteX4" fmla="*/ 9143150 w 9144052"/>
              <a:gd name="connsiteY4" fmla="*/ 0 h 1193400"/>
              <a:gd name="connsiteX5" fmla="*/ 2371 w 9144052"/>
              <a:gd name="connsiteY5" fmla="*/ 1971 h 1193400"/>
              <a:gd name="connsiteX0" fmla="*/ 2371 w 9144052"/>
              <a:gd name="connsiteY0" fmla="*/ 1971 h 1125725"/>
              <a:gd name="connsiteX1" fmla="*/ 0 w 9144052"/>
              <a:gd name="connsiteY1" fmla="*/ 911847 h 1125725"/>
              <a:gd name="connsiteX2" fmla="*/ 3361996 w 9144052"/>
              <a:gd name="connsiteY2" fmla="*/ 390831 h 1125725"/>
              <a:gd name="connsiteX3" fmla="*/ 9144052 w 9144052"/>
              <a:gd name="connsiteY3" fmla="*/ 537135 h 1125725"/>
              <a:gd name="connsiteX4" fmla="*/ 9143150 w 9144052"/>
              <a:gd name="connsiteY4" fmla="*/ 0 h 1125725"/>
              <a:gd name="connsiteX5" fmla="*/ 2371 w 9144052"/>
              <a:gd name="connsiteY5" fmla="*/ 1971 h 1125725"/>
              <a:gd name="connsiteX0" fmla="*/ 2371 w 9144052"/>
              <a:gd name="connsiteY0" fmla="*/ 1971 h 1244834"/>
              <a:gd name="connsiteX1" fmla="*/ 0 w 9144052"/>
              <a:gd name="connsiteY1" fmla="*/ 911847 h 1244834"/>
              <a:gd name="connsiteX2" fmla="*/ 3361996 w 9144052"/>
              <a:gd name="connsiteY2" fmla="*/ 390831 h 1244834"/>
              <a:gd name="connsiteX3" fmla="*/ 9144052 w 9144052"/>
              <a:gd name="connsiteY3" fmla="*/ 537135 h 1244834"/>
              <a:gd name="connsiteX4" fmla="*/ 9143150 w 9144052"/>
              <a:gd name="connsiteY4" fmla="*/ 0 h 1244834"/>
              <a:gd name="connsiteX5" fmla="*/ 2371 w 9144052"/>
              <a:gd name="connsiteY5" fmla="*/ 1971 h 1244834"/>
              <a:gd name="connsiteX0" fmla="*/ 2371 w 9144052"/>
              <a:gd name="connsiteY0" fmla="*/ 1971 h 1244834"/>
              <a:gd name="connsiteX1" fmla="*/ 0 w 9144052"/>
              <a:gd name="connsiteY1" fmla="*/ 863120 h 1244834"/>
              <a:gd name="connsiteX2" fmla="*/ 3361996 w 9144052"/>
              <a:gd name="connsiteY2" fmla="*/ 390831 h 1244834"/>
              <a:gd name="connsiteX3" fmla="*/ 9144052 w 9144052"/>
              <a:gd name="connsiteY3" fmla="*/ 537135 h 1244834"/>
              <a:gd name="connsiteX4" fmla="*/ 9143150 w 9144052"/>
              <a:gd name="connsiteY4" fmla="*/ 0 h 1244834"/>
              <a:gd name="connsiteX5" fmla="*/ 2371 w 9144052"/>
              <a:gd name="connsiteY5" fmla="*/ 1971 h 1244834"/>
              <a:gd name="connsiteX0" fmla="*/ 2371 w 9144052"/>
              <a:gd name="connsiteY0" fmla="*/ 1971 h 1244834"/>
              <a:gd name="connsiteX1" fmla="*/ 0 w 9144052"/>
              <a:gd name="connsiteY1" fmla="*/ 749425 h 1244834"/>
              <a:gd name="connsiteX2" fmla="*/ 3361996 w 9144052"/>
              <a:gd name="connsiteY2" fmla="*/ 390831 h 1244834"/>
              <a:gd name="connsiteX3" fmla="*/ 9144052 w 9144052"/>
              <a:gd name="connsiteY3" fmla="*/ 537135 h 1244834"/>
              <a:gd name="connsiteX4" fmla="*/ 9143150 w 9144052"/>
              <a:gd name="connsiteY4" fmla="*/ 0 h 1244834"/>
              <a:gd name="connsiteX5" fmla="*/ 2371 w 9144052"/>
              <a:gd name="connsiteY5" fmla="*/ 1971 h 1244834"/>
              <a:gd name="connsiteX0" fmla="*/ 2371 w 9144052"/>
              <a:gd name="connsiteY0" fmla="*/ 1971 h 1244834"/>
              <a:gd name="connsiteX1" fmla="*/ 0 w 9144052"/>
              <a:gd name="connsiteY1" fmla="*/ 749425 h 1244834"/>
              <a:gd name="connsiteX2" fmla="*/ 3343523 w 9144052"/>
              <a:gd name="connsiteY2" fmla="*/ 315034 h 1244834"/>
              <a:gd name="connsiteX3" fmla="*/ 9144052 w 9144052"/>
              <a:gd name="connsiteY3" fmla="*/ 537135 h 1244834"/>
              <a:gd name="connsiteX4" fmla="*/ 9143150 w 9144052"/>
              <a:gd name="connsiteY4" fmla="*/ 0 h 1244834"/>
              <a:gd name="connsiteX5" fmla="*/ 2371 w 9144052"/>
              <a:gd name="connsiteY5" fmla="*/ 1971 h 1244834"/>
              <a:gd name="connsiteX0" fmla="*/ 2371 w 9144052"/>
              <a:gd name="connsiteY0" fmla="*/ 1971 h 1244834"/>
              <a:gd name="connsiteX1" fmla="*/ 0 w 9144052"/>
              <a:gd name="connsiteY1" fmla="*/ 749425 h 1244834"/>
              <a:gd name="connsiteX2" fmla="*/ 3114923 w 9144052"/>
              <a:gd name="connsiteY2" fmla="*/ 315034 h 1244834"/>
              <a:gd name="connsiteX3" fmla="*/ 9144052 w 9144052"/>
              <a:gd name="connsiteY3" fmla="*/ 537135 h 1244834"/>
              <a:gd name="connsiteX4" fmla="*/ 9143150 w 9144052"/>
              <a:gd name="connsiteY4" fmla="*/ 0 h 1244834"/>
              <a:gd name="connsiteX5" fmla="*/ 2371 w 9144052"/>
              <a:gd name="connsiteY5" fmla="*/ 1971 h 1244834"/>
              <a:gd name="connsiteX0" fmla="*/ 2371 w 9144052"/>
              <a:gd name="connsiteY0" fmla="*/ 1971 h 1282732"/>
              <a:gd name="connsiteX1" fmla="*/ 0 w 9144052"/>
              <a:gd name="connsiteY1" fmla="*/ 749425 h 1282732"/>
              <a:gd name="connsiteX2" fmla="*/ 3114923 w 9144052"/>
              <a:gd name="connsiteY2" fmla="*/ 315034 h 1282732"/>
              <a:gd name="connsiteX3" fmla="*/ 9144052 w 9144052"/>
              <a:gd name="connsiteY3" fmla="*/ 537135 h 1282732"/>
              <a:gd name="connsiteX4" fmla="*/ 9143150 w 9144052"/>
              <a:gd name="connsiteY4" fmla="*/ 0 h 1282732"/>
              <a:gd name="connsiteX5" fmla="*/ 2371 w 9144052"/>
              <a:gd name="connsiteY5" fmla="*/ 1971 h 1282732"/>
              <a:gd name="connsiteX0" fmla="*/ 2371 w 9144052"/>
              <a:gd name="connsiteY0" fmla="*/ 1971 h 1282732"/>
              <a:gd name="connsiteX1" fmla="*/ 0 w 9144052"/>
              <a:gd name="connsiteY1" fmla="*/ 749425 h 1282732"/>
              <a:gd name="connsiteX2" fmla="*/ 3114923 w 9144052"/>
              <a:gd name="connsiteY2" fmla="*/ 315034 h 1282732"/>
              <a:gd name="connsiteX3" fmla="*/ 9144052 w 9144052"/>
              <a:gd name="connsiteY3" fmla="*/ 537135 h 1282732"/>
              <a:gd name="connsiteX4" fmla="*/ 9143150 w 9144052"/>
              <a:gd name="connsiteY4" fmla="*/ 0 h 1282732"/>
              <a:gd name="connsiteX5" fmla="*/ 2371 w 9144052"/>
              <a:gd name="connsiteY5" fmla="*/ 1971 h 1282732"/>
              <a:gd name="connsiteX0" fmla="*/ 2371 w 9144052"/>
              <a:gd name="connsiteY0" fmla="*/ 1971 h 1282732"/>
              <a:gd name="connsiteX1" fmla="*/ 0 w 9144052"/>
              <a:gd name="connsiteY1" fmla="*/ 749425 h 1282732"/>
              <a:gd name="connsiteX2" fmla="*/ 3114923 w 9144052"/>
              <a:gd name="connsiteY2" fmla="*/ 315034 h 1282732"/>
              <a:gd name="connsiteX3" fmla="*/ 9144052 w 9144052"/>
              <a:gd name="connsiteY3" fmla="*/ 537135 h 1282732"/>
              <a:gd name="connsiteX4" fmla="*/ 9143150 w 9144052"/>
              <a:gd name="connsiteY4" fmla="*/ 0 h 1282732"/>
              <a:gd name="connsiteX5" fmla="*/ 2371 w 9144052"/>
              <a:gd name="connsiteY5" fmla="*/ 1971 h 1282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052" h="1282732">
                <a:moveTo>
                  <a:pt x="2371" y="1971"/>
                </a:moveTo>
                <a:cubicBezTo>
                  <a:pt x="1581" y="305263"/>
                  <a:pt x="790" y="446133"/>
                  <a:pt x="0" y="749425"/>
                </a:cubicBezTo>
                <a:cubicBezTo>
                  <a:pt x="414528" y="587881"/>
                  <a:pt x="1394642" y="355830"/>
                  <a:pt x="3114923" y="315034"/>
                </a:cubicBezTo>
                <a:cubicBezTo>
                  <a:pt x="4835204" y="274238"/>
                  <a:pt x="7500499" y="1282732"/>
                  <a:pt x="9144052" y="537135"/>
                </a:cubicBezTo>
                <a:cubicBezTo>
                  <a:pt x="9143751" y="358090"/>
                  <a:pt x="9143451" y="179045"/>
                  <a:pt x="9143150" y="0"/>
                </a:cubicBezTo>
                <a:lnTo>
                  <a:pt x="2371" y="197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 bwMode="gray">
          <a:xfrm>
            <a:off x="8074152" y="384048"/>
            <a:ext cx="758952" cy="758952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  <a:alpha val="90000"/>
                </a:schemeClr>
              </a:gs>
              <a:gs pos="76000">
                <a:schemeClr val="accent1">
                  <a:alpha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 bwMode="gray">
          <a:xfrm>
            <a:off x="7498080" y="429768"/>
            <a:ext cx="384048" cy="384048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  <a:alpha val="90000"/>
                </a:schemeClr>
              </a:gs>
              <a:gs pos="76000">
                <a:schemeClr val="accent4">
                  <a:alpha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 bwMode="gray">
          <a:xfrm>
            <a:off x="210312" y="210312"/>
            <a:ext cx="832104" cy="832104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20000"/>
                  <a:lumOff val="80000"/>
                </a:schemeClr>
              </a:gs>
              <a:gs pos="100000">
                <a:schemeClr val="accent3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">
          <a:xfrm>
            <a:off x="484632" y="813816"/>
            <a:ext cx="8229600" cy="1143000"/>
          </a:xfr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3600" b="1" kern="1200" smtClean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AE02C-F398-4C2D-9735-454407C2F64E}" type="datetimeFigureOut">
              <a:rPr lang="ko-KR" altLang="en-US" smtClean="0"/>
              <a:t>2016-03-18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94CEE-45F2-40B5-B270-087036CB14F4}" type="slidenum">
              <a:rPr lang="ko-KR" altLang="en-US" smtClean="0"/>
              <a:t>‹#›</a:t>
            </a:fld>
            <a:endParaRPr lang="ko-KR" altLang="en-US"/>
          </a:p>
        </p:txBody>
      </p:sp>
      <p:grpSp>
        <p:nvGrpSpPr>
          <p:cNvPr id="5" name="Group 4"/>
          <p:cNvGrpSpPr/>
          <p:nvPr/>
        </p:nvGrpSpPr>
        <p:grpSpPr bwMode="invGray">
          <a:xfrm>
            <a:off x="-52" y="-1972"/>
            <a:ext cx="9150672" cy="1283795"/>
            <a:chOff x="-52" y="-1972"/>
            <a:chExt cx="9150672" cy="1283795"/>
          </a:xfrm>
        </p:grpSpPr>
        <p:sp>
          <p:nvSpPr>
            <p:cNvPr id="6" name="Freeform 5"/>
            <p:cNvSpPr/>
            <p:nvPr userDrawn="1"/>
          </p:nvSpPr>
          <p:spPr bwMode="invGray">
            <a:xfrm>
              <a:off x="0" y="1"/>
              <a:ext cx="9150620" cy="1281822"/>
            </a:xfrm>
            <a:custGeom>
              <a:avLst/>
              <a:gdLst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630680"/>
                <a:gd name="connsiteX1" fmla="*/ 18288 w 9153144"/>
                <a:gd name="connsiteY1" fmla="*/ 1472184 h 1630680"/>
                <a:gd name="connsiteX2" fmla="*/ 2980944 w 9153144"/>
                <a:gd name="connsiteY2" fmla="*/ 960120 h 1630680"/>
                <a:gd name="connsiteX3" fmla="*/ 7114032 w 9153144"/>
                <a:gd name="connsiteY3" fmla="*/ 1353312 h 1630680"/>
                <a:gd name="connsiteX4" fmla="*/ 9144000 w 9153144"/>
                <a:gd name="connsiteY4" fmla="*/ 1106424 h 1630680"/>
                <a:gd name="connsiteX5" fmla="*/ 9153144 w 9153144"/>
                <a:gd name="connsiteY5" fmla="*/ 0 h 1630680"/>
                <a:gd name="connsiteX6" fmla="*/ 0 w 9153144"/>
                <a:gd name="connsiteY6" fmla="*/ 9144 h 1630680"/>
                <a:gd name="connsiteX0" fmla="*/ 0 w 9153144"/>
                <a:gd name="connsiteY0" fmla="*/ 9144 h 1630680"/>
                <a:gd name="connsiteX1" fmla="*/ 18288 w 9153144"/>
                <a:gd name="connsiteY1" fmla="*/ 1472184 h 1630680"/>
                <a:gd name="connsiteX2" fmla="*/ 2980944 w 9153144"/>
                <a:gd name="connsiteY2" fmla="*/ 960120 h 1630680"/>
                <a:gd name="connsiteX3" fmla="*/ 7114032 w 9153144"/>
                <a:gd name="connsiteY3" fmla="*/ 1353312 h 1630680"/>
                <a:gd name="connsiteX4" fmla="*/ 9144000 w 9153144"/>
                <a:gd name="connsiteY4" fmla="*/ 1106424 h 1630680"/>
                <a:gd name="connsiteX5" fmla="*/ 9153144 w 9153144"/>
                <a:gd name="connsiteY5" fmla="*/ 0 h 1630680"/>
                <a:gd name="connsiteX6" fmla="*/ 0 w 9153144"/>
                <a:gd name="connsiteY6" fmla="*/ 9144 h 1630680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6733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6739128 w 9153144"/>
                <a:gd name="connsiteY3" fmla="*/ 1316736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6739128 w 9153144"/>
                <a:gd name="connsiteY3" fmla="*/ 1316736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6739128 w 9153144"/>
                <a:gd name="connsiteY3" fmla="*/ 1316736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52 w 9153196"/>
                <a:gd name="connsiteY0" fmla="*/ 9144 h 1481136"/>
                <a:gd name="connsiteX1" fmla="*/ 0 w 9153196"/>
                <a:gd name="connsiteY1" fmla="*/ 1481136 h 1481136"/>
                <a:gd name="connsiteX2" fmla="*/ 2980996 w 9153196"/>
                <a:gd name="connsiteY2" fmla="*/ 960120 h 1481136"/>
                <a:gd name="connsiteX3" fmla="*/ 6739180 w 9153196"/>
                <a:gd name="connsiteY3" fmla="*/ 1316736 h 1481136"/>
                <a:gd name="connsiteX4" fmla="*/ 9144052 w 9153196"/>
                <a:gd name="connsiteY4" fmla="*/ 1106424 h 1481136"/>
                <a:gd name="connsiteX5" fmla="*/ 9153196 w 9153196"/>
                <a:gd name="connsiteY5" fmla="*/ 0 h 1481136"/>
                <a:gd name="connsiteX6" fmla="*/ 52 w 9153196"/>
                <a:gd name="connsiteY6" fmla="*/ 9144 h 1481136"/>
                <a:gd name="connsiteX0" fmla="*/ 52 w 9153196"/>
                <a:gd name="connsiteY0" fmla="*/ 1284 h 1481136"/>
                <a:gd name="connsiteX1" fmla="*/ 0 w 9153196"/>
                <a:gd name="connsiteY1" fmla="*/ 1481136 h 1481136"/>
                <a:gd name="connsiteX2" fmla="*/ 2980996 w 9153196"/>
                <a:gd name="connsiteY2" fmla="*/ 960120 h 1481136"/>
                <a:gd name="connsiteX3" fmla="*/ 6739180 w 9153196"/>
                <a:gd name="connsiteY3" fmla="*/ 1316736 h 1481136"/>
                <a:gd name="connsiteX4" fmla="*/ 9144052 w 9153196"/>
                <a:gd name="connsiteY4" fmla="*/ 1106424 h 1481136"/>
                <a:gd name="connsiteX5" fmla="*/ 9153196 w 9153196"/>
                <a:gd name="connsiteY5" fmla="*/ 0 h 1481136"/>
                <a:gd name="connsiteX6" fmla="*/ 52 w 9153196"/>
                <a:gd name="connsiteY6" fmla="*/ 1284 h 1481136"/>
                <a:gd name="connsiteX0" fmla="*/ 52 w 9153196"/>
                <a:gd name="connsiteY0" fmla="*/ 1284 h 1862136"/>
                <a:gd name="connsiteX1" fmla="*/ 0 w 9153196"/>
                <a:gd name="connsiteY1" fmla="*/ 1862136 h 1862136"/>
                <a:gd name="connsiteX2" fmla="*/ 2980996 w 9153196"/>
                <a:gd name="connsiteY2" fmla="*/ 960120 h 1862136"/>
                <a:gd name="connsiteX3" fmla="*/ 6739180 w 9153196"/>
                <a:gd name="connsiteY3" fmla="*/ 1316736 h 1862136"/>
                <a:gd name="connsiteX4" fmla="*/ 9144052 w 9153196"/>
                <a:gd name="connsiteY4" fmla="*/ 1106424 h 1862136"/>
                <a:gd name="connsiteX5" fmla="*/ 9153196 w 9153196"/>
                <a:gd name="connsiteY5" fmla="*/ 0 h 1862136"/>
                <a:gd name="connsiteX6" fmla="*/ 52 w 9153196"/>
                <a:gd name="connsiteY6" fmla="*/ 1284 h 1862136"/>
                <a:gd name="connsiteX0" fmla="*/ 52 w 9153196"/>
                <a:gd name="connsiteY0" fmla="*/ 1284 h 1862136"/>
                <a:gd name="connsiteX1" fmla="*/ 0 w 9153196"/>
                <a:gd name="connsiteY1" fmla="*/ 1862136 h 1862136"/>
                <a:gd name="connsiteX2" fmla="*/ 2999284 w 9153196"/>
                <a:gd name="connsiteY2" fmla="*/ 1051560 h 1862136"/>
                <a:gd name="connsiteX3" fmla="*/ 6739180 w 9153196"/>
                <a:gd name="connsiteY3" fmla="*/ 1316736 h 1862136"/>
                <a:gd name="connsiteX4" fmla="*/ 9144052 w 9153196"/>
                <a:gd name="connsiteY4" fmla="*/ 1106424 h 1862136"/>
                <a:gd name="connsiteX5" fmla="*/ 9153196 w 9153196"/>
                <a:gd name="connsiteY5" fmla="*/ 0 h 1862136"/>
                <a:gd name="connsiteX6" fmla="*/ 52 w 9153196"/>
                <a:gd name="connsiteY6" fmla="*/ 1284 h 1862136"/>
                <a:gd name="connsiteX0" fmla="*/ 52 w 9153196"/>
                <a:gd name="connsiteY0" fmla="*/ 1284 h 1862136"/>
                <a:gd name="connsiteX1" fmla="*/ 0 w 9153196"/>
                <a:gd name="connsiteY1" fmla="*/ 1862136 h 1862136"/>
                <a:gd name="connsiteX2" fmla="*/ 2999284 w 9153196"/>
                <a:gd name="connsiteY2" fmla="*/ 1051560 h 1862136"/>
                <a:gd name="connsiteX3" fmla="*/ 6739180 w 9153196"/>
                <a:gd name="connsiteY3" fmla="*/ 1316736 h 1862136"/>
                <a:gd name="connsiteX4" fmla="*/ 9144052 w 9153196"/>
                <a:gd name="connsiteY4" fmla="*/ 1487424 h 1862136"/>
                <a:gd name="connsiteX5" fmla="*/ 9153196 w 9153196"/>
                <a:gd name="connsiteY5" fmla="*/ 0 h 1862136"/>
                <a:gd name="connsiteX6" fmla="*/ 52 w 9153196"/>
                <a:gd name="connsiteY6" fmla="*/ 1284 h 1862136"/>
                <a:gd name="connsiteX0" fmla="*/ 52 w 9153196"/>
                <a:gd name="connsiteY0" fmla="*/ 1284 h 1862136"/>
                <a:gd name="connsiteX1" fmla="*/ 0 w 9153196"/>
                <a:gd name="connsiteY1" fmla="*/ 1862136 h 1862136"/>
                <a:gd name="connsiteX2" fmla="*/ 2999284 w 9153196"/>
                <a:gd name="connsiteY2" fmla="*/ 1051560 h 1862136"/>
                <a:gd name="connsiteX3" fmla="*/ 6281980 w 9153196"/>
                <a:gd name="connsiteY3" fmla="*/ 1469136 h 1862136"/>
                <a:gd name="connsiteX4" fmla="*/ 9144052 w 9153196"/>
                <a:gd name="connsiteY4" fmla="*/ 1487424 h 1862136"/>
                <a:gd name="connsiteX5" fmla="*/ 9153196 w 9153196"/>
                <a:gd name="connsiteY5" fmla="*/ 0 h 1862136"/>
                <a:gd name="connsiteX6" fmla="*/ 52 w 9153196"/>
                <a:gd name="connsiteY6" fmla="*/ 1284 h 1862136"/>
                <a:gd name="connsiteX0" fmla="*/ 52 w 9153196"/>
                <a:gd name="connsiteY0" fmla="*/ 1284 h 1862136"/>
                <a:gd name="connsiteX1" fmla="*/ 0 w 9153196"/>
                <a:gd name="connsiteY1" fmla="*/ 1862136 h 1862136"/>
                <a:gd name="connsiteX2" fmla="*/ 2999284 w 9153196"/>
                <a:gd name="connsiteY2" fmla="*/ 1051560 h 1862136"/>
                <a:gd name="connsiteX3" fmla="*/ 6281980 w 9153196"/>
                <a:gd name="connsiteY3" fmla="*/ 1469136 h 1862136"/>
                <a:gd name="connsiteX4" fmla="*/ 9144052 w 9153196"/>
                <a:gd name="connsiteY4" fmla="*/ 1487424 h 1862136"/>
                <a:gd name="connsiteX5" fmla="*/ 9153196 w 9153196"/>
                <a:gd name="connsiteY5" fmla="*/ 0 h 1862136"/>
                <a:gd name="connsiteX6" fmla="*/ 52 w 9153196"/>
                <a:gd name="connsiteY6" fmla="*/ 1284 h 1862136"/>
                <a:gd name="connsiteX0" fmla="*/ 52 w 9153196"/>
                <a:gd name="connsiteY0" fmla="*/ 1284 h 1862136"/>
                <a:gd name="connsiteX1" fmla="*/ 0 w 9153196"/>
                <a:gd name="connsiteY1" fmla="*/ 1862136 h 1862136"/>
                <a:gd name="connsiteX2" fmla="*/ 2999284 w 9153196"/>
                <a:gd name="connsiteY2" fmla="*/ 1051560 h 1862136"/>
                <a:gd name="connsiteX3" fmla="*/ 6281980 w 9153196"/>
                <a:gd name="connsiteY3" fmla="*/ 1469136 h 1862136"/>
                <a:gd name="connsiteX4" fmla="*/ 9144052 w 9153196"/>
                <a:gd name="connsiteY4" fmla="*/ 1487424 h 1862136"/>
                <a:gd name="connsiteX5" fmla="*/ 9153196 w 9153196"/>
                <a:gd name="connsiteY5" fmla="*/ 0 h 1862136"/>
                <a:gd name="connsiteX6" fmla="*/ 52 w 9153196"/>
                <a:gd name="connsiteY6" fmla="*/ 1284 h 1862136"/>
                <a:gd name="connsiteX0" fmla="*/ 52 w 9153196"/>
                <a:gd name="connsiteY0" fmla="*/ 610884 h 1862136"/>
                <a:gd name="connsiteX1" fmla="*/ 0 w 9153196"/>
                <a:gd name="connsiteY1" fmla="*/ 1862136 h 1862136"/>
                <a:gd name="connsiteX2" fmla="*/ 2999284 w 9153196"/>
                <a:gd name="connsiteY2" fmla="*/ 1051560 h 1862136"/>
                <a:gd name="connsiteX3" fmla="*/ 6281980 w 9153196"/>
                <a:gd name="connsiteY3" fmla="*/ 1469136 h 1862136"/>
                <a:gd name="connsiteX4" fmla="*/ 9144052 w 9153196"/>
                <a:gd name="connsiteY4" fmla="*/ 1487424 h 1862136"/>
                <a:gd name="connsiteX5" fmla="*/ 9153196 w 9153196"/>
                <a:gd name="connsiteY5" fmla="*/ 0 h 1862136"/>
                <a:gd name="connsiteX6" fmla="*/ 52 w 9153196"/>
                <a:gd name="connsiteY6" fmla="*/ 610884 h 1862136"/>
                <a:gd name="connsiteX0" fmla="*/ 52 w 9153196"/>
                <a:gd name="connsiteY0" fmla="*/ 1284 h 1252536"/>
                <a:gd name="connsiteX1" fmla="*/ 0 w 9153196"/>
                <a:gd name="connsiteY1" fmla="*/ 1252536 h 1252536"/>
                <a:gd name="connsiteX2" fmla="*/ 2999284 w 9153196"/>
                <a:gd name="connsiteY2" fmla="*/ 441960 h 1252536"/>
                <a:gd name="connsiteX3" fmla="*/ 6281980 w 9153196"/>
                <a:gd name="connsiteY3" fmla="*/ 859536 h 1252536"/>
                <a:gd name="connsiteX4" fmla="*/ 9144052 w 9153196"/>
                <a:gd name="connsiteY4" fmla="*/ 877824 h 1252536"/>
                <a:gd name="connsiteX5" fmla="*/ 9153196 w 9153196"/>
                <a:gd name="connsiteY5" fmla="*/ 0 h 1252536"/>
                <a:gd name="connsiteX6" fmla="*/ 52 w 9153196"/>
                <a:gd name="connsiteY6" fmla="*/ 1284 h 1252536"/>
                <a:gd name="connsiteX0" fmla="*/ 52 w 9153196"/>
                <a:gd name="connsiteY0" fmla="*/ 1284 h 1252536"/>
                <a:gd name="connsiteX1" fmla="*/ 0 w 9153196"/>
                <a:gd name="connsiteY1" fmla="*/ 1252536 h 1252536"/>
                <a:gd name="connsiteX2" fmla="*/ 3010829 w 9153196"/>
                <a:gd name="connsiteY2" fmla="*/ 483524 h 1252536"/>
                <a:gd name="connsiteX3" fmla="*/ 6281980 w 9153196"/>
                <a:gd name="connsiteY3" fmla="*/ 859536 h 1252536"/>
                <a:gd name="connsiteX4" fmla="*/ 9144052 w 9153196"/>
                <a:gd name="connsiteY4" fmla="*/ 877824 h 1252536"/>
                <a:gd name="connsiteX5" fmla="*/ 9153196 w 9153196"/>
                <a:gd name="connsiteY5" fmla="*/ 0 h 1252536"/>
                <a:gd name="connsiteX6" fmla="*/ 52 w 9153196"/>
                <a:gd name="connsiteY6" fmla="*/ 1284 h 1252536"/>
                <a:gd name="connsiteX0" fmla="*/ 52 w 9153196"/>
                <a:gd name="connsiteY0" fmla="*/ 1284 h 1252536"/>
                <a:gd name="connsiteX1" fmla="*/ 0 w 9153196"/>
                <a:gd name="connsiteY1" fmla="*/ 1252536 h 1252536"/>
                <a:gd name="connsiteX2" fmla="*/ 3010829 w 9153196"/>
                <a:gd name="connsiteY2" fmla="*/ 483524 h 1252536"/>
                <a:gd name="connsiteX3" fmla="*/ 6281980 w 9153196"/>
                <a:gd name="connsiteY3" fmla="*/ 859536 h 1252536"/>
                <a:gd name="connsiteX4" fmla="*/ 9144052 w 9153196"/>
                <a:gd name="connsiteY4" fmla="*/ 877824 h 1252536"/>
                <a:gd name="connsiteX5" fmla="*/ 9153196 w 9153196"/>
                <a:gd name="connsiteY5" fmla="*/ 0 h 1252536"/>
                <a:gd name="connsiteX6" fmla="*/ 52 w 9153196"/>
                <a:gd name="connsiteY6" fmla="*/ 1284 h 1252536"/>
                <a:gd name="connsiteX0" fmla="*/ 52 w 9153196"/>
                <a:gd name="connsiteY0" fmla="*/ 1284 h 1252536"/>
                <a:gd name="connsiteX1" fmla="*/ 0 w 9153196"/>
                <a:gd name="connsiteY1" fmla="*/ 1252536 h 1252536"/>
                <a:gd name="connsiteX2" fmla="*/ 3010829 w 9153196"/>
                <a:gd name="connsiteY2" fmla="*/ 483524 h 1252536"/>
                <a:gd name="connsiteX3" fmla="*/ 6281980 w 9153196"/>
                <a:gd name="connsiteY3" fmla="*/ 859536 h 1252536"/>
                <a:gd name="connsiteX4" fmla="*/ 9144052 w 9153196"/>
                <a:gd name="connsiteY4" fmla="*/ 877824 h 1252536"/>
                <a:gd name="connsiteX5" fmla="*/ 9153196 w 9153196"/>
                <a:gd name="connsiteY5" fmla="*/ 0 h 1252536"/>
                <a:gd name="connsiteX6" fmla="*/ 52 w 9153196"/>
                <a:gd name="connsiteY6" fmla="*/ 1284 h 1252536"/>
                <a:gd name="connsiteX0" fmla="*/ 52 w 9153196"/>
                <a:gd name="connsiteY0" fmla="*/ 1284 h 1252536"/>
                <a:gd name="connsiteX1" fmla="*/ 0 w 9153196"/>
                <a:gd name="connsiteY1" fmla="*/ 1252536 h 1252536"/>
                <a:gd name="connsiteX2" fmla="*/ 3620429 w 9153196"/>
                <a:gd name="connsiteY2" fmla="*/ 483524 h 1252536"/>
                <a:gd name="connsiteX3" fmla="*/ 6281980 w 9153196"/>
                <a:gd name="connsiteY3" fmla="*/ 859536 h 1252536"/>
                <a:gd name="connsiteX4" fmla="*/ 9144052 w 9153196"/>
                <a:gd name="connsiteY4" fmla="*/ 877824 h 1252536"/>
                <a:gd name="connsiteX5" fmla="*/ 9153196 w 9153196"/>
                <a:gd name="connsiteY5" fmla="*/ 0 h 1252536"/>
                <a:gd name="connsiteX6" fmla="*/ 52 w 9153196"/>
                <a:gd name="connsiteY6" fmla="*/ 1284 h 1252536"/>
                <a:gd name="connsiteX0" fmla="*/ 52 w 9153196"/>
                <a:gd name="connsiteY0" fmla="*/ 1284 h 1252536"/>
                <a:gd name="connsiteX1" fmla="*/ 0 w 9153196"/>
                <a:gd name="connsiteY1" fmla="*/ 1252536 h 1252536"/>
                <a:gd name="connsiteX2" fmla="*/ 3620429 w 9153196"/>
                <a:gd name="connsiteY2" fmla="*/ 483524 h 1252536"/>
                <a:gd name="connsiteX3" fmla="*/ 6281980 w 9153196"/>
                <a:gd name="connsiteY3" fmla="*/ 859536 h 1252536"/>
                <a:gd name="connsiteX4" fmla="*/ 9144052 w 9153196"/>
                <a:gd name="connsiteY4" fmla="*/ 877824 h 1252536"/>
                <a:gd name="connsiteX5" fmla="*/ 9153196 w 9153196"/>
                <a:gd name="connsiteY5" fmla="*/ 0 h 1252536"/>
                <a:gd name="connsiteX6" fmla="*/ 52 w 9153196"/>
                <a:gd name="connsiteY6" fmla="*/ 1284 h 1252536"/>
                <a:gd name="connsiteX0" fmla="*/ 52 w 9153196"/>
                <a:gd name="connsiteY0" fmla="*/ 1284 h 1252536"/>
                <a:gd name="connsiteX1" fmla="*/ 0 w 9153196"/>
                <a:gd name="connsiteY1" fmla="*/ 1252536 h 1252536"/>
                <a:gd name="connsiteX2" fmla="*/ 3620429 w 9153196"/>
                <a:gd name="connsiteY2" fmla="*/ 483524 h 1252536"/>
                <a:gd name="connsiteX3" fmla="*/ 9144052 w 9153196"/>
                <a:gd name="connsiteY3" fmla="*/ 877824 h 1252536"/>
                <a:gd name="connsiteX4" fmla="*/ 9153196 w 9153196"/>
                <a:gd name="connsiteY4" fmla="*/ 0 h 1252536"/>
                <a:gd name="connsiteX5" fmla="*/ 52 w 9153196"/>
                <a:gd name="connsiteY5" fmla="*/ 1284 h 1252536"/>
                <a:gd name="connsiteX0" fmla="*/ 52 w 9153196"/>
                <a:gd name="connsiteY0" fmla="*/ 1284 h 1252536"/>
                <a:gd name="connsiteX1" fmla="*/ 0 w 9153196"/>
                <a:gd name="connsiteY1" fmla="*/ 1252536 h 1252536"/>
                <a:gd name="connsiteX2" fmla="*/ 3620429 w 9153196"/>
                <a:gd name="connsiteY2" fmla="*/ 483524 h 1252536"/>
                <a:gd name="connsiteX3" fmla="*/ 9144052 w 9153196"/>
                <a:gd name="connsiteY3" fmla="*/ 877824 h 1252536"/>
                <a:gd name="connsiteX4" fmla="*/ 9153196 w 9153196"/>
                <a:gd name="connsiteY4" fmla="*/ 0 h 1252536"/>
                <a:gd name="connsiteX5" fmla="*/ 52 w 9153196"/>
                <a:gd name="connsiteY5" fmla="*/ 1284 h 1252536"/>
                <a:gd name="connsiteX0" fmla="*/ 52 w 9153196"/>
                <a:gd name="connsiteY0" fmla="*/ 1284 h 1279374"/>
                <a:gd name="connsiteX1" fmla="*/ 0 w 9153196"/>
                <a:gd name="connsiteY1" fmla="*/ 1252536 h 1279374"/>
                <a:gd name="connsiteX2" fmla="*/ 3620429 w 9153196"/>
                <a:gd name="connsiteY2" fmla="*/ 483524 h 1279374"/>
                <a:gd name="connsiteX3" fmla="*/ 9144052 w 9153196"/>
                <a:gd name="connsiteY3" fmla="*/ 877824 h 1279374"/>
                <a:gd name="connsiteX4" fmla="*/ 9153196 w 9153196"/>
                <a:gd name="connsiteY4" fmla="*/ 0 h 1279374"/>
                <a:gd name="connsiteX5" fmla="*/ 52 w 9153196"/>
                <a:gd name="connsiteY5" fmla="*/ 1284 h 1279374"/>
                <a:gd name="connsiteX0" fmla="*/ 52 w 9150620"/>
                <a:gd name="connsiteY0" fmla="*/ 1284 h 1279374"/>
                <a:gd name="connsiteX1" fmla="*/ 0 w 9150620"/>
                <a:gd name="connsiteY1" fmla="*/ 1252536 h 1279374"/>
                <a:gd name="connsiteX2" fmla="*/ 3620429 w 9150620"/>
                <a:gd name="connsiteY2" fmla="*/ 483524 h 1279374"/>
                <a:gd name="connsiteX3" fmla="*/ 9144052 w 9150620"/>
                <a:gd name="connsiteY3" fmla="*/ 877824 h 1279374"/>
                <a:gd name="connsiteX4" fmla="*/ 9150620 w 9150620"/>
                <a:gd name="connsiteY4" fmla="*/ 0 h 1279374"/>
                <a:gd name="connsiteX5" fmla="*/ 52 w 9150620"/>
                <a:gd name="connsiteY5" fmla="*/ 1284 h 1279374"/>
                <a:gd name="connsiteX0" fmla="*/ 52 w 9150620"/>
                <a:gd name="connsiteY0" fmla="*/ 1284 h 1279374"/>
                <a:gd name="connsiteX1" fmla="*/ 0 w 9150620"/>
                <a:gd name="connsiteY1" fmla="*/ 1252536 h 1279374"/>
                <a:gd name="connsiteX2" fmla="*/ 3641211 w 9150620"/>
                <a:gd name="connsiteY2" fmla="*/ 459690 h 1279374"/>
                <a:gd name="connsiteX3" fmla="*/ 9144052 w 9150620"/>
                <a:gd name="connsiteY3" fmla="*/ 877824 h 1279374"/>
                <a:gd name="connsiteX4" fmla="*/ 9150620 w 9150620"/>
                <a:gd name="connsiteY4" fmla="*/ 0 h 1279374"/>
                <a:gd name="connsiteX5" fmla="*/ 52 w 9150620"/>
                <a:gd name="connsiteY5" fmla="*/ 1284 h 1279374"/>
                <a:gd name="connsiteX0" fmla="*/ 52 w 9150620"/>
                <a:gd name="connsiteY0" fmla="*/ 1284 h 1279374"/>
                <a:gd name="connsiteX1" fmla="*/ 0 w 9150620"/>
                <a:gd name="connsiteY1" fmla="*/ 1252536 h 1279374"/>
                <a:gd name="connsiteX2" fmla="*/ 3641211 w 9150620"/>
                <a:gd name="connsiteY2" fmla="*/ 459690 h 1279374"/>
                <a:gd name="connsiteX3" fmla="*/ 9144052 w 9150620"/>
                <a:gd name="connsiteY3" fmla="*/ 877824 h 1279374"/>
                <a:gd name="connsiteX4" fmla="*/ 9150620 w 9150620"/>
                <a:gd name="connsiteY4" fmla="*/ 0 h 1279374"/>
                <a:gd name="connsiteX5" fmla="*/ 52 w 9150620"/>
                <a:gd name="connsiteY5" fmla="*/ 1284 h 1279374"/>
                <a:gd name="connsiteX0" fmla="*/ 52 w 9150620"/>
                <a:gd name="connsiteY0" fmla="*/ 1284 h 1279374"/>
                <a:gd name="connsiteX1" fmla="*/ 0 w 9150620"/>
                <a:gd name="connsiteY1" fmla="*/ 1252536 h 1279374"/>
                <a:gd name="connsiteX2" fmla="*/ 3622738 w 9150620"/>
                <a:gd name="connsiteY2" fmla="*/ 425264 h 1279374"/>
                <a:gd name="connsiteX3" fmla="*/ 9144052 w 9150620"/>
                <a:gd name="connsiteY3" fmla="*/ 877824 h 1279374"/>
                <a:gd name="connsiteX4" fmla="*/ 9150620 w 9150620"/>
                <a:gd name="connsiteY4" fmla="*/ 0 h 1279374"/>
                <a:gd name="connsiteX5" fmla="*/ 52 w 9150620"/>
                <a:gd name="connsiteY5" fmla="*/ 1284 h 1279374"/>
                <a:gd name="connsiteX0" fmla="*/ 52 w 9150620"/>
                <a:gd name="connsiteY0" fmla="*/ 1284 h 1279374"/>
                <a:gd name="connsiteX1" fmla="*/ 0 w 9150620"/>
                <a:gd name="connsiteY1" fmla="*/ 1252536 h 1279374"/>
                <a:gd name="connsiteX2" fmla="*/ 3622738 w 9150620"/>
                <a:gd name="connsiteY2" fmla="*/ 425264 h 1279374"/>
                <a:gd name="connsiteX3" fmla="*/ 9144052 w 9150620"/>
                <a:gd name="connsiteY3" fmla="*/ 877824 h 1279374"/>
                <a:gd name="connsiteX4" fmla="*/ 9150620 w 9150620"/>
                <a:gd name="connsiteY4" fmla="*/ 0 h 1279374"/>
                <a:gd name="connsiteX5" fmla="*/ 52 w 9150620"/>
                <a:gd name="connsiteY5" fmla="*/ 1284 h 1279374"/>
                <a:gd name="connsiteX0" fmla="*/ 52 w 9150620"/>
                <a:gd name="connsiteY0" fmla="*/ 1284 h 1279374"/>
                <a:gd name="connsiteX1" fmla="*/ 0 w 9150620"/>
                <a:gd name="connsiteY1" fmla="*/ 1252536 h 1279374"/>
                <a:gd name="connsiteX2" fmla="*/ 3622738 w 9150620"/>
                <a:gd name="connsiteY2" fmla="*/ 425264 h 1279374"/>
                <a:gd name="connsiteX3" fmla="*/ 9144052 w 9150620"/>
                <a:gd name="connsiteY3" fmla="*/ 877824 h 1279374"/>
                <a:gd name="connsiteX4" fmla="*/ 9150620 w 9150620"/>
                <a:gd name="connsiteY4" fmla="*/ 0 h 1279374"/>
                <a:gd name="connsiteX5" fmla="*/ 52 w 9150620"/>
                <a:gd name="connsiteY5" fmla="*/ 1284 h 1279374"/>
                <a:gd name="connsiteX0" fmla="*/ 52 w 9150620"/>
                <a:gd name="connsiteY0" fmla="*/ 1284 h 1252536"/>
                <a:gd name="connsiteX1" fmla="*/ 0 w 9150620"/>
                <a:gd name="connsiteY1" fmla="*/ 1252536 h 1252536"/>
                <a:gd name="connsiteX2" fmla="*/ 3622738 w 9150620"/>
                <a:gd name="connsiteY2" fmla="*/ 425264 h 1252536"/>
                <a:gd name="connsiteX3" fmla="*/ 9144052 w 9150620"/>
                <a:gd name="connsiteY3" fmla="*/ 877824 h 1252536"/>
                <a:gd name="connsiteX4" fmla="*/ 9150620 w 9150620"/>
                <a:gd name="connsiteY4" fmla="*/ 0 h 1252536"/>
                <a:gd name="connsiteX5" fmla="*/ 52 w 9150620"/>
                <a:gd name="connsiteY5" fmla="*/ 1284 h 1252536"/>
                <a:gd name="connsiteX0" fmla="*/ 52 w 9150620"/>
                <a:gd name="connsiteY0" fmla="*/ 1284 h 1252536"/>
                <a:gd name="connsiteX1" fmla="*/ 0 w 9150620"/>
                <a:gd name="connsiteY1" fmla="*/ 1252536 h 1252536"/>
                <a:gd name="connsiteX2" fmla="*/ 3622738 w 9150620"/>
                <a:gd name="connsiteY2" fmla="*/ 425264 h 1252536"/>
                <a:gd name="connsiteX3" fmla="*/ 9144052 w 9150620"/>
                <a:gd name="connsiteY3" fmla="*/ 877824 h 1252536"/>
                <a:gd name="connsiteX4" fmla="*/ 9150620 w 9150620"/>
                <a:gd name="connsiteY4" fmla="*/ 0 h 1252536"/>
                <a:gd name="connsiteX5" fmla="*/ 52 w 9150620"/>
                <a:gd name="connsiteY5" fmla="*/ 1284 h 1252536"/>
                <a:gd name="connsiteX0" fmla="*/ 52 w 9150620"/>
                <a:gd name="connsiteY0" fmla="*/ 1284 h 1340282"/>
                <a:gd name="connsiteX1" fmla="*/ 0 w 9150620"/>
                <a:gd name="connsiteY1" fmla="*/ 1252536 h 1340282"/>
                <a:gd name="connsiteX2" fmla="*/ 3622738 w 9150620"/>
                <a:gd name="connsiteY2" fmla="*/ 425264 h 1340282"/>
                <a:gd name="connsiteX3" fmla="*/ 9144052 w 9150620"/>
                <a:gd name="connsiteY3" fmla="*/ 877824 h 1340282"/>
                <a:gd name="connsiteX4" fmla="*/ 9150620 w 9150620"/>
                <a:gd name="connsiteY4" fmla="*/ 0 h 1340282"/>
                <a:gd name="connsiteX5" fmla="*/ 52 w 9150620"/>
                <a:gd name="connsiteY5" fmla="*/ 1284 h 1340282"/>
                <a:gd name="connsiteX0" fmla="*/ 52 w 9150620"/>
                <a:gd name="connsiteY0" fmla="*/ 1284 h 1470041"/>
                <a:gd name="connsiteX1" fmla="*/ 0 w 9150620"/>
                <a:gd name="connsiteY1" fmla="*/ 1252536 h 1470041"/>
                <a:gd name="connsiteX2" fmla="*/ 3622738 w 9150620"/>
                <a:gd name="connsiteY2" fmla="*/ 425264 h 1470041"/>
                <a:gd name="connsiteX3" fmla="*/ 9144052 w 9150620"/>
                <a:gd name="connsiteY3" fmla="*/ 877824 h 1470041"/>
                <a:gd name="connsiteX4" fmla="*/ 9150620 w 9150620"/>
                <a:gd name="connsiteY4" fmla="*/ 0 h 1470041"/>
                <a:gd name="connsiteX5" fmla="*/ 52 w 9150620"/>
                <a:gd name="connsiteY5" fmla="*/ 1284 h 1470041"/>
                <a:gd name="connsiteX0" fmla="*/ 52 w 9150620"/>
                <a:gd name="connsiteY0" fmla="*/ 1284 h 1470041"/>
                <a:gd name="connsiteX1" fmla="*/ 0 w 9150620"/>
                <a:gd name="connsiteY1" fmla="*/ 1252536 h 1470041"/>
                <a:gd name="connsiteX2" fmla="*/ 3622738 w 9150620"/>
                <a:gd name="connsiteY2" fmla="*/ 425264 h 1470041"/>
                <a:gd name="connsiteX3" fmla="*/ 9144052 w 9150620"/>
                <a:gd name="connsiteY3" fmla="*/ 877824 h 1470041"/>
                <a:gd name="connsiteX4" fmla="*/ 9150620 w 9150620"/>
                <a:gd name="connsiteY4" fmla="*/ 0 h 1470041"/>
                <a:gd name="connsiteX5" fmla="*/ 52 w 9150620"/>
                <a:gd name="connsiteY5" fmla="*/ 1284 h 1470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50620" h="1470041">
                  <a:moveTo>
                    <a:pt x="52" y="1284"/>
                  </a:moveTo>
                  <a:cubicBezTo>
                    <a:pt x="35" y="491948"/>
                    <a:pt x="17" y="761872"/>
                    <a:pt x="0" y="1252536"/>
                  </a:cubicBezTo>
                  <a:cubicBezTo>
                    <a:pt x="304800" y="1097088"/>
                    <a:pt x="1803165" y="328826"/>
                    <a:pt x="3622738" y="425264"/>
                  </a:cubicBezTo>
                  <a:cubicBezTo>
                    <a:pt x="5442311" y="521702"/>
                    <a:pt x="6970396" y="1470041"/>
                    <a:pt x="9144052" y="877824"/>
                  </a:cubicBezTo>
                  <a:cubicBezTo>
                    <a:pt x="9146241" y="585216"/>
                    <a:pt x="9148431" y="292608"/>
                    <a:pt x="9150620" y="0"/>
                  </a:cubicBezTo>
                  <a:lnTo>
                    <a:pt x="52" y="1284"/>
                  </a:lnTo>
                  <a:close/>
                </a:path>
              </a:pathLst>
            </a:cu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 6"/>
            <p:cNvSpPr/>
            <p:nvPr userDrawn="1"/>
          </p:nvSpPr>
          <p:spPr bwMode="invGray">
            <a:xfrm>
              <a:off x="-52" y="-1972"/>
              <a:ext cx="9144052" cy="1094171"/>
            </a:xfrm>
            <a:custGeom>
              <a:avLst/>
              <a:gdLst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630680"/>
                <a:gd name="connsiteX1" fmla="*/ 18288 w 9153144"/>
                <a:gd name="connsiteY1" fmla="*/ 1472184 h 1630680"/>
                <a:gd name="connsiteX2" fmla="*/ 2980944 w 9153144"/>
                <a:gd name="connsiteY2" fmla="*/ 960120 h 1630680"/>
                <a:gd name="connsiteX3" fmla="*/ 7114032 w 9153144"/>
                <a:gd name="connsiteY3" fmla="*/ 1353312 h 1630680"/>
                <a:gd name="connsiteX4" fmla="*/ 9144000 w 9153144"/>
                <a:gd name="connsiteY4" fmla="*/ 1106424 h 1630680"/>
                <a:gd name="connsiteX5" fmla="*/ 9153144 w 9153144"/>
                <a:gd name="connsiteY5" fmla="*/ 0 h 1630680"/>
                <a:gd name="connsiteX6" fmla="*/ 0 w 9153144"/>
                <a:gd name="connsiteY6" fmla="*/ 9144 h 1630680"/>
                <a:gd name="connsiteX0" fmla="*/ 0 w 9153144"/>
                <a:gd name="connsiteY0" fmla="*/ 9144 h 1630680"/>
                <a:gd name="connsiteX1" fmla="*/ 18288 w 9153144"/>
                <a:gd name="connsiteY1" fmla="*/ 1472184 h 1630680"/>
                <a:gd name="connsiteX2" fmla="*/ 2980944 w 9153144"/>
                <a:gd name="connsiteY2" fmla="*/ 960120 h 1630680"/>
                <a:gd name="connsiteX3" fmla="*/ 7114032 w 9153144"/>
                <a:gd name="connsiteY3" fmla="*/ 1353312 h 1630680"/>
                <a:gd name="connsiteX4" fmla="*/ 9144000 w 9153144"/>
                <a:gd name="connsiteY4" fmla="*/ 1106424 h 1630680"/>
                <a:gd name="connsiteX5" fmla="*/ 9153144 w 9153144"/>
                <a:gd name="connsiteY5" fmla="*/ 0 h 1630680"/>
                <a:gd name="connsiteX6" fmla="*/ 0 w 9153144"/>
                <a:gd name="connsiteY6" fmla="*/ 9144 h 1630680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6733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6739128 w 9153144"/>
                <a:gd name="connsiteY3" fmla="*/ 1316736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6739128 w 9153144"/>
                <a:gd name="connsiteY3" fmla="*/ 1316736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6739128 w 9153144"/>
                <a:gd name="connsiteY3" fmla="*/ 1316736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52 w 9153196"/>
                <a:gd name="connsiteY0" fmla="*/ 9144 h 1481136"/>
                <a:gd name="connsiteX1" fmla="*/ 0 w 9153196"/>
                <a:gd name="connsiteY1" fmla="*/ 1481136 h 1481136"/>
                <a:gd name="connsiteX2" fmla="*/ 2980996 w 9153196"/>
                <a:gd name="connsiteY2" fmla="*/ 960120 h 1481136"/>
                <a:gd name="connsiteX3" fmla="*/ 6739180 w 9153196"/>
                <a:gd name="connsiteY3" fmla="*/ 1316736 h 1481136"/>
                <a:gd name="connsiteX4" fmla="*/ 9144052 w 9153196"/>
                <a:gd name="connsiteY4" fmla="*/ 1106424 h 1481136"/>
                <a:gd name="connsiteX5" fmla="*/ 9153196 w 9153196"/>
                <a:gd name="connsiteY5" fmla="*/ 0 h 1481136"/>
                <a:gd name="connsiteX6" fmla="*/ 52 w 9153196"/>
                <a:gd name="connsiteY6" fmla="*/ 9144 h 1481136"/>
                <a:gd name="connsiteX0" fmla="*/ 52 w 9153196"/>
                <a:gd name="connsiteY0" fmla="*/ 1284 h 1481136"/>
                <a:gd name="connsiteX1" fmla="*/ 0 w 9153196"/>
                <a:gd name="connsiteY1" fmla="*/ 1481136 h 1481136"/>
                <a:gd name="connsiteX2" fmla="*/ 2980996 w 9153196"/>
                <a:gd name="connsiteY2" fmla="*/ 960120 h 1481136"/>
                <a:gd name="connsiteX3" fmla="*/ 6739180 w 9153196"/>
                <a:gd name="connsiteY3" fmla="*/ 1316736 h 1481136"/>
                <a:gd name="connsiteX4" fmla="*/ 9144052 w 9153196"/>
                <a:gd name="connsiteY4" fmla="*/ 1106424 h 1481136"/>
                <a:gd name="connsiteX5" fmla="*/ 9153196 w 9153196"/>
                <a:gd name="connsiteY5" fmla="*/ 0 h 1481136"/>
                <a:gd name="connsiteX6" fmla="*/ 52 w 9153196"/>
                <a:gd name="connsiteY6" fmla="*/ 1284 h 1481136"/>
                <a:gd name="connsiteX0" fmla="*/ 52 w 9153196"/>
                <a:gd name="connsiteY0" fmla="*/ 763284 h 1481136"/>
                <a:gd name="connsiteX1" fmla="*/ 0 w 9153196"/>
                <a:gd name="connsiteY1" fmla="*/ 1481136 h 1481136"/>
                <a:gd name="connsiteX2" fmla="*/ 2980996 w 9153196"/>
                <a:gd name="connsiteY2" fmla="*/ 960120 h 1481136"/>
                <a:gd name="connsiteX3" fmla="*/ 6739180 w 9153196"/>
                <a:gd name="connsiteY3" fmla="*/ 1316736 h 1481136"/>
                <a:gd name="connsiteX4" fmla="*/ 9144052 w 9153196"/>
                <a:gd name="connsiteY4" fmla="*/ 1106424 h 1481136"/>
                <a:gd name="connsiteX5" fmla="*/ 9153196 w 9153196"/>
                <a:gd name="connsiteY5" fmla="*/ 0 h 1481136"/>
                <a:gd name="connsiteX6" fmla="*/ 52 w 9153196"/>
                <a:gd name="connsiteY6" fmla="*/ 763284 h 1481136"/>
                <a:gd name="connsiteX0" fmla="*/ 52 w 9153196"/>
                <a:gd name="connsiteY0" fmla="*/ 1284 h 719136"/>
                <a:gd name="connsiteX1" fmla="*/ 0 w 9153196"/>
                <a:gd name="connsiteY1" fmla="*/ 719136 h 719136"/>
                <a:gd name="connsiteX2" fmla="*/ 2980996 w 9153196"/>
                <a:gd name="connsiteY2" fmla="*/ 198120 h 719136"/>
                <a:gd name="connsiteX3" fmla="*/ 6739180 w 9153196"/>
                <a:gd name="connsiteY3" fmla="*/ 554736 h 719136"/>
                <a:gd name="connsiteX4" fmla="*/ 9144052 w 9153196"/>
                <a:gd name="connsiteY4" fmla="*/ 344424 h 719136"/>
                <a:gd name="connsiteX5" fmla="*/ 9153196 w 9153196"/>
                <a:gd name="connsiteY5" fmla="*/ 0 h 719136"/>
                <a:gd name="connsiteX6" fmla="*/ 52 w 9153196"/>
                <a:gd name="connsiteY6" fmla="*/ 1284 h 719136"/>
                <a:gd name="connsiteX0" fmla="*/ 17 w 9162305"/>
                <a:gd name="connsiteY0" fmla="*/ 0 h 775764"/>
                <a:gd name="connsiteX1" fmla="*/ 9109 w 9162305"/>
                <a:gd name="connsiteY1" fmla="*/ 775764 h 775764"/>
                <a:gd name="connsiteX2" fmla="*/ 2990105 w 9162305"/>
                <a:gd name="connsiteY2" fmla="*/ 254748 h 775764"/>
                <a:gd name="connsiteX3" fmla="*/ 6748289 w 9162305"/>
                <a:gd name="connsiteY3" fmla="*/ 611364 h 775764"/>
                <a:gd name="connsiteX4" fmla="*/ 9153161 w 9162305"/>
                <a:gd name="connsiteY4" fmla="*/ 401052 h 775764"/>
                <a:gd name="connsiteX5" fmla="*/ 9162305 w 9162305"/>
                <a:gd name="connsiteY5" fmla="*/ 56628 h 775764"/>
                <a:gd name="connsiteX6" fmla="*/ 17 w 9162305"/>
                <a:gd name="connsiteY6" fmla="*/ 0 h 775764"/>
                <a:gd name="connsiteX0" fmla="*/ 17 w 9162305"/>
                <a:gd name="connsiteY0" fmla="*/ 0 h 821484"/>
                <a:gd name="connsiteX1" fmla="*/ 9109 w 9162305"/>
                <a:gd name="connsiteY1" fmla="*/ 821484 h 821484"/>
                <a:gd name="connsiteX2" fmla="*/ 2990105 w 9162305"/>
                <a:gd name="connsiteY2" fmla="*/ 300468 h 821484"/>
                <a:gd name="connsiteX3" fmla="*/ 6748289 w 9162305"/>
                <a:gd name="connsiteY3" fmla="*/ 657084 h 821484"/>
                <a:gd name="connsiteX4" fmla="*/ 9153161 w 9162305"/>
                <a:gd name="connsiteY4" fmla="*/ 446772 h 821484"/>
                <a:gd name="connsiteX5" fmla="*/ 9162305 w 9162305"/>
                <a:gd name="connsiteY5" fmla="*/ 102348 h 821484"/>
                <a:gd name="connsiteX6" fmla="*/ 17 w 9162305"/>
                <a:gd name="connsiteY6" fmla="*/ 0 h 821484"/>
                <a:gd name="connsiteX0" fmla="*/ 17 w 9162305"/>
                <a:gd name="connsiteY0" fmla="*/ 0 h 848916"/>
                <a:gd name="connsiteX1" fmla="*/ 9109 w 9162305"/>
                <a:gd name="connsiteY1" fmla="*/ 848916 h 848916"/>
                <a:gd name="connsiteX2" fmla="*/ 2990105 w 9162305"/>
                <a:gd name="connsiteY2" fmla="*/ 327900 h 848916"/>
                <a:gd name="connsiteX3" fmla="*/ 6748289 w 9162305"/>
                <a:gd name="connsiteY3" fmla="*/ 684516 h 848916"/>
                <a:gd name="connsiteX4" fmla="*/ 9153161 w 9162305"/>
                <a:gd name="connsiteY4" fmla="*/ 474204 h 848916"/>
                <a:gd name="connsiteX5" fmla="*/ 9162305 w 9162305"/>
                <a:gd name="connsiteY5" fmla="*/ 129780 h 848916"/>
                <a:gd name="connsiteX6" fmla="*/ 17 w 9162305"/>
                <a:gd name="connsiteY6" fmla="*/ 0 h 848916"/>
                <a:gd name="connsiteX0" fmla="*/ 17 w 9171449"/>
                <a:gd name="connsiteY0" fmla="*/ 0 h 864156"/>
                <a:gd name="connsiteX1" fmla="*/ 18253 w 9171449"/>
                <a:gd name="connsiteY1" fmla="*/ 864156 h 864156"/>
                <a:gd name="connsiteX2" fmla="*/ 2999249 w 9171449"/>
                <a:gd name="connsiteY2" fmla="*/ 343140 h 864156"/>
                <a:gd name="connsiteX3" fmla="*/ 6757433 w 9171449"/>
                <a:gd name="connsiteY3" fmla="*/ 699756 h 864156"/>
                <a:gd name="connsiteX4" fmla="*/ 9162305 w 9171449"/>
                <a:gd name="connsiteY4" fmla="*/ 489444 h 864156"/>
                <a:gd name="connsiteX5" fmla="*/ 9171449 w 9171449"/>
                <a:gd name="connsiteY5" fmla="*/ 145020 h 864156"/>
                <a:gd name="connsiteX6" fmla="*/ 17 w 9171449"/>
                <a:gd name="connsiteY6" fmla="*/ 0 h 864156"/>
                <a:gd name="connsiteX0" fmla="*/ 17 w 9189737"/>
                <a:gd name="connsiteY0" fmla="*/ 0 h 952548"/>
                <a:gd name="connsiteX1" fmla="*/ 36541 w 9189737"/>
                <a:gd name="connsiteY1" fmla="*/ 952548 h 952548"/>
                <a:gd name="connsiteX2" fmla="*/ 3017537 w 9189737"/>
                <a:gd name="connsiteY2" fmla="*/ 431532 h 952548"/>
                <a:gd name="connsiteX3" fmla="*/ 6775721 w 9189737"/>
                <a:gd name="connsiteY3" fmla="*/ 788148 h 952548"/>
                <a:gd name="connsiteX4" fmla="*/ 9180593 w 9189737"/>
                <a:gd name="connsiteY4" fmla="*/ 577836 h 952548"/>
                <a:gd name="connsiteX5" fmla="*/ 9189737 w 9189737"/>
                <a:gd name="connsiteY5" fmla="*/ 233412 h 952548"/>
                <a:gd name="connsiteX6" fmla="*/ 17 w 9189737"/>
                <a:gd name="connsiteY6" fmla="*/ 0 h 952548"/>
                <a:gd name="connsiteX0" fmla="*/ 17 w 9171449"/>
                <a:gd name="connsiteY0" fmla="*/ 0 h 909876"/>
                <a:gd name="connsiteX1" fmla="*/ 18253 w 9171449"/>
                <a:gd name="connsiteY1" fmla="*/ 909876 h 909876"/>
                <a:gd name="connsiteX2" fmla="*/ 2999249 w 9171449"/>
                <a:gd name="connsiteY2" fmla="*/ 388860 h 909876"/>
                <a:gd name="connsiteX3" fmla="*/ 6757433 w 9171449"/>
                <a:gd name="connsiteY3" fmla="*/ 745476 h 909876"/>
                <a:gd name="connsiteX4" fmla="*/ 9162305 w 9171449"/>
                <a:gd name="connsiteY4" fmla="*/ 535164 h 909876"/>
                <a:gd name="connsiteX5" fmla="*/ 9171449 w 9171449"/>
                <a:gd name="connsiteY5" fmla="*/ 190740 h 909876"/>
                <a:gd name="connsiteX6" fmla="*/ 17 w 9171449"/>
                <a:gd name="connsiteY6" fmla="*/ 0 h 909876"/>
                <a:gd name="connsiteX0" fmla="*/ 17 w 9180593"/>
                <a:gd name="connsiteY0" fmla="*/ 13476 h 923352"/>
                <a:gd name="connsiteX1" fmla="*/ 18253 w 9180593"/>
                <a:gd name="connsiteY1" fmla="*/ 923352 h 923352"/>
                <a:gd name="connsiteX2" fmla="*/ 2999249 w 9180593"/>
                <a:gd name="connsiteY2" fmla="*/ 402336 h 923352"/>
                <a:gd name="connsiteX3" fmla="*/ 6757433 w 9180593"/>
                <a:gd name="connsiteY3" fmla="*/ 758952 h 923352"/>
                <a:gd name="connsiteX4" fmla="*/ 9162305 w 9180593"/>
                <a:gd name="connsiteY4" fmla="*/ 548640 h 923352"/>
                <a:gd name="connsiteX5" fmla="*/ 9180593 w 9180593"/>
                <a:gd name="connsiteY5" fmla="*/ 0 h 923352"/>
                <a:gd name="connsiteX6" fmla="*/ 17 w 9180593"/>
                <a:gd name="connsiteY6" fmla="*/ 13476 h 923352"/>
                <a:gd name="connsiteX0" fmla="*/ 17 w 9189737"/>
                <a:gd name="connsiteY0" fmla="*/ 0 h 909876"/>
                <a:gd name="connsiteX1" fmla="*/ 18253 w 9189737"/>
                <a:gd name="connsiteY1" fmla="*/ 909876 h 909876"/>
                <a:gd name="connsiteX2" fmla="*/ 2999249 w 9189737"/>
                <a:gd name="connsiteY2" fmla="*/ 388860 h 909876"/>
                <a:gd name="connsiteX3" fmla="*/ 6757433 w 9189737"/>
                <a:gd name="connsiteY3" fmla="*/ 745476 h 909876"/>
                <a:gd name="connsiteX4" fmla="*/ 9162305 w 9189737"/>
                <a:gd name="connsiteY4" fmla="*/ 535164 h 909876"/>
                <a:gd name="connsiteX5" fmla="*/ 9189737 w 9189737"/>
                <a:gd name="connsiteY5" fmla="*/ 10908 h 909876"/>
                <a:gd name="connsiteX6" fmla="*/ 17 w 9189737"/>
                <a:gd name="connsiteY6" fmla="*/ 0 h 909876"/>
                <a:gd name="connsiteX0" fmla="*/ 0 w 9189720"/>
                <a:gd name="connsiteY0" fmla="*/ 0 h 909876"/>
                <a:gd name="connsiteX1" fmla="*/ 18236 w 9189720"/>
                <a:gd name="connsiteY1" fmla="*/ 909876 h 909876"/>
                <a:gd name="connsiteX2" fmla="*/ 2999232 w 9189720"/>
                <a:gd name="connsiteY2" fmla="*/ 388860 h 909876"/>
                <a:gd name="connsiteX3" fmla="*/ 6757416 w 9189720"/>
                <a:gd name="connsiteY3" fmla="*/ 745476 h 909876"/>
                <a:gd name="connsiteX4" fmla="*/ 9162288 w 9189720"/>
                <a:gd name="connsiteY4" fmla="*/ 535164 h 909876"/>
                <a:gd name="connsiteX5" fmla="*/ 9189720 w 9189720"/>
                <a:gd name="connsiteY5" fmla="*/ 10908 h 909876"/>
                <a:gd name="connsiteX6" fmla="*/ 0 w 9189720"/>
                <a:gd name="connsiteY6" fmla="*/ 0 h 909876"/>
                <a:gd name="connsiteX0" fmla="*/ 0 w 9162288"/>
                <a:gd name="connsiteY0" fmla="*/ 1971 h 911847"/>
                <a:gd name="connsiteX1" fmla="*/ 18236 w 9162288"/>
                <a:gd name="connsiteY1" fmla="*/ 911847 h 911847"/>
                <a:gd name="connsiteX2" fmla="*/ 2999232 w 9162288"/>
                <a:gd name="connsiteY2" fmla="*/ 390831 h 911847"/>
                <a:gd name="connsiteX3" fmla="*/ 6757416 w 9162288"/>
                <a:gd name="connsiteY3" fmla="*/ 747447 h 911847"/>
                <a:gd name="connsiteX4" fmla="*/ 9162288 w 9162288"/>
                <a:gd name="connsiteY4" fmla="*/ 537135 h 911847"/>
                <a:gd name="connsiteX5" fmla="*/ 9161386 w 9162288"/>
                <a:gd name="connsiteY5" fmla="*/ 0 h 911847"/>
                <a:gd name="connsiteX6" fmla="*/ 0 w 9162288"/>
                <a:gd name="connsiteY6" fmla="*/ 1971 h 911847"/>
                <a:gd name="connsiteX0" fmla="*/ 20401 w 9144052"/>
                <a:gd name="connsiteY0" fmla="*/ 32880 h 911847"/>
                <a:gd name="connsiteX1" fmla="*/ 0 w 9144052"/>
                <a:gd name="connsiteY1" fmla="*/ 911847 h 911847"/>
                <a:gd name="connsiteX2" fmla="*/ 2980996 w 9144052"/>
                <a:gd name="connsiteY2" fmla="*/ 390831 h 911847"/>
                <a:gd name="connsiteX3" fmla="*/ 6739180 w 9144052"/>
                <a:gd name="connsiteY3" fmla="*/ 747447 h 911847"/>
                <a:gd name="connsiteX4" fmla="*/ 9144052 w 9144052"/>
                <a:gd name="connsiteY4" fmla="*/ 537135 h 911847"/>
                <a:gd name="connsiteX5" fmla="*/ 9143150 w 9144052"/>
                <a:gd name="connsiteY5" fmla="*/ 0 h 911847"/>
                <a:gd name="connsiteX6" fmla="*/ 20401 w 9144052"/>
                <a:gd name="connsiteY6" fmla="*/ 32880 h 911847"/>
                <a:gd name="connsiteX0" fmla="*/ 2371 w 9144052"/>
                <a:gd name="connsiteY0" fmla="*/ 1971 h 911847"/>
                <a:gd name="connsiteX1" fmla="*/ 0 w 9144052"/>
                <a:gd name="connsiteY1" fmla="*/ 911847 h 911847"/>
                <a:gd name="connsiteX2" fmla="*/ 2980996 w 9144052"/>
                <a:gd name="connsiteY2" fmla="*/ 390831 h 911847"/>
                <a:gd name="connsiteX3" fmla="*/ 6739180 w 9144052"/>
                <a:gd name="connsiteY3" fmla="*/ 747447 h 911847"/>
                <a:gd name="connsiteX4" fmla="*/ 9144052 w 9144052"/>
                <a:gd name="connsiteY4" fmla="*/ 537135 h 911847"/>
                <a:gd name="connsiteX5" fmla="*/ 9143150 w 9144052"/>
                <a:gd name="connsiteY5" fmla="*/ 0 h 911847"/>
                <a:gd name="connsiteX6" fmla="*/ 2371 w 9144052"/>
                <a:gd name="connsiteY6" fmla="*/ 1971 h 911847"/>
                <a:gd name="connsiteX0" fmla="*/ 2371 w 9144052"/>
                <a:gd name="connsiteY0" fmla="*/ 1971 h 911847"/>
                <a:gd name="connsiteX1" fmla="*/ 0 w 9144052"/>
                <a:gd name="connsiteY1" fmla="*/ 911847 h 911847"/>
                <a:gd name="connsiteX2" fmla="*/ 2980996 w 9144052"/>
                <a:gd name="connsiteY2" fmla="*/ 390831 h 911847"/>
                <a:gd name="connsiteX3" fmla="*/ 6739180 w 9144052"/>
                <a:gd name="connsiteY3" fmla="*/ 747447 h 911847"/>
                <a:gd name="connsiteX4" fmla="*/ 9144052 w 9144052"/>
                <a:gd name="connsiteY4" fmla="*/ 537135 h 911847"/>
                <a:gd name="connsiteX5" fmla="*/ 9143150 w 9144052"/>
                <a:gd name="connsiteY5" fmla="*/ 0 h 911847"/>
                <a:gd name="connsiteX6" fmla="*/ 2371 w 9144052"/>
                <a:gd name="connsiteY6" fmla="*/ 1971 h 911847"/>
                <a:gd name="connsiteX0" fmla="*/ 2371 w 9144052"/>
                <a:gd name="connsiteY0" fmla="*/ 1971 h 911847"/>
                <a:gd name="connsiteX1" fmla="*/ 0 w 9144052"/>
                <a:gd name="connsiteY1" fmla="*/ 911847 h 911847"/>
                <a:gd name="connsiteX2" fmla="*/ 2980996 w 9144052"/>
                <a:gd name="connsiteY2" fmla="*/ 390831 h 911847"/>
                <a:gd name="connsiteX3" fmla="*/ 9144052 w 9144052"/>
                <a:gd name="connsiteY3" fmla="*/ 537135 h 911847"/>
                <a:gd name="connsiteX4" fmla="*/ 9143150 w 9144052"/>
                <a:gd name="connsiteY4" fmla="*/ 0 h 911847"/>
                <a:gd name="connsiteX5" fmla="*/ 2371 w 9144052"/>
                <a:gd name="connsiteY5" fmla="*/ 1971 h 911847"/>
                <a:gd name="connsiteX0" fmla="*/ 2371 w 9144052"/>
                <a:gd name="connsiteY0" fmla="*/ 1971 h 911847"/>
                <a:gd name="connsiteX1" fmla="*/ 0 w 9144052"/>
                <a:gd name="connsiteY1" fmla="*/ 911847 h 911847"/>
                <a:gd name="connsiteX2" fmla="*/ 3361996 w 9144052"/>
                <a:gd name="connsiteY2" fmla="*/ 390831 h 911847"/>
                <a:gd name="connsiteX3" fmla="*/ 9144052 w 9144052"/>
                <a:gd name="connsiteY3" fmla="*/ 537135 h 911847"/>
                <a:gd name="connsiteX4" fmla="*/ 9143150 w 9144052"/>
                <a:gd name="connsiteY4" fmla="*/ 0 h 911847"/>
                <a:gd name="connsiteX5" fmla="*/ 2371 w 9144052"/>
                <a:gd name="connsiteY5" fmla="*/ 1971 h 911847"/>
                <a:gd name="connsiteX0" fmla="*/ 2371 w 9144052"/>
                <a:gd name="connsiteY0" fmla="*/ 1971 h 1193400"/>
                <a:gd name="connsiteX1" fmla="*/ 0 w 9144052"/>
                <a:gd name="connsiteY1" fmla="*/ 911847 h 1193400"/>
                <a:gd name="connsiteX2" fmla="*/ 3361996 w 9144052"/>
                <a:gd name="connsiteY2" fmla="*/ 390831 h 1193400"/>
                <a:gd name="connsiteX3" fmla="*/ 9144052 w 9144052"/>
                <a:gd name="connsiteY3" fmla="*/ 537135 h 1193400"/>
                <a:gd name="connsiteX4" fmla="*/ 9143150 w 9144052"/>
                <a:gd name="connsiteY4" fmla="*/ 0 h 1193400"/>
                <a:gd name="connsiteX5" fmla="*/ 2371 w 9144052"/>
                <a:gd name="connsiteY5" fmla="*/ 1971 h 1193400"/>
                <a:gd name="connsiteX0" fmla="*/ 2371 w 9144052"/>
                <a:gd name="connsiteY0" fmla="*/ 1971 h 1125725"/>
                <a:gd name="connsiteX1" fmla="*/ 0 w 9144052"/>
                <a:gd name="connsiteY1" fmla="*/ 911847 h 1125725"/>
                <a:gd name="connsiteX2" fmla="*/ 3361996 w 9144052"/>
                <a:gd name="connsiteY2" fmla="*/ 390831 h 1125725"/>
                <a:gd name="connsiteX3" fmla="*/ 9144052 w 9144052"/>
                <a:gd name="connsiteY3" fmla="*/ 537135 h 1125725"/>
                <a:gd name="connsiteX4" fmla="*/ 9143150 w 9144052"/>
                <a:gd name="connsiteY4" fmla="*/ 0 h 1125725"/>
                <a:gd name="connsiteX5" fmla="*/ 2371 w 9144052"/>
                <a:gd name="connsiteY5" fmla="*/ 1971 h 1125725"/>
                <a:gd name="connsiteX0" fmla="*/ 2371 w 9144052"/>
                <a:gd name="connsiteY0" fmla="*/ 1971 h 1244834"/>
                <a:gd name="connsiteX1" fmla="*/ 0 w 9144052"/>
                <a:gd name="connsiteY1" fmla="*/ 911847 h 1244834"/>
                <a:gd name="connsiteX2" fmla="*/ 3361996 w 9144052"/>
                <a:gd name="connsiteY2" fmla="*/ 390831 h 1244834"/>
                <a:gd name="connsiteX3" fmla="*/ 9144052 w 9144052"/>
                <a:gd name="connsiteY3" fmla="*/ 537135 h 1244834"/>
                <a:gd name="connsiteX4" fmla="*/ 9143150 w 9144052"/>
                <a:gd name="connsiteY4" fmla="*/ 0 h 1244834"/>
                <a:gd name="connsiteX5" fmla="*/ 2371 w 9144052"/>
                <a:gd name="connsiteY5" fmla="*/ 1971 h 1244834"/>
                <a:gd name="connsiteX0" fmla="*/ 2371 w 9144052"/>
                <a:gd name="connsiteY0" fmla="*/ 1971 h 1244834"/>
                <a:gd name="connsiteX1" fmla="*/ 0 w 9144052"/>
                <a:gd name="connsiteY1" fmla="*/ 863120 h 1244834"/>
                <a:gd name="connsiteX2" fmla="*/ 3361996 w 9144052"/>
                <a:gd name="connsiteY2" fmla="*/ 390831 h 1244834"/>
                <a:gd name="connsiteX3" fmla="*/ 9144052 w 9144052"/>
                <a:gd name="connsiteY3" fmla="*/ 537135 h 1244834"/>
                <a:gd name="connsiteX4" fmla="*/ 9143150 w 9144052"/>
                <a:gd name="connsiteY4" fmla="*/ 0 h 1244834"/>
                <a:gd name="connsiteX5" fmla="*/ 2371 w 9144052"/>
                <a:gd name="connsiteY5" fmla="*/ 1971 h 1244834"/>
                <a:gd name="connsiteX0" fmla="*/ 2371 w 9144052"/>
                <a:gd name="connsiteY0" fmla="*/ 1971 h 1244834"/>
                <a:gd name="connsiteX1" fmla="*/ 0 w 9144052"/>
                <a:gd name="connsiteY1" fmla="*/ 749425 h 1244834"/>
                <a:gd name="connsiteX2" fmla="*/ 3361996 w 9144052"/>
                <a:gd name="connsiteY2" fmla="*/ 390831 h 1244834"/>
                <a:gd name="connsiteX3" fmla="*/ 9144052 w 9144052"/>
                <a:gd name="connsiteY3" fmla="*/ 537135 h 1244834"/>
                <a:gd name="connsiteX4" fmla="*/ 9143150 w 9144052"/>
                <a:gd name="connsiteY4" fmla="*/ 0 h 1244834"/>
                <a:gd name="connsiteX5" fmla="*/ 2371 w 9144052"/>
                <a:gd name="connsiteY5" fmla="*/ 1971 h 1244834"/>
                <a:gd name="connsiteX0" fmla="*/ 2371 w 9144052"/>
                <a:gd name="connsiteY0" fmla="*/ 1971 h 1244834"/>
                <a:gd name="connsiteX1" fmla="*/ 0 w 9144052"/>
                <a:gd name="connsiteY1" fmla="*/ 749425 h 1244834"/>
                <a:gd name="connsiteX2" fmla="*/ 3343523 w 9144052"/>
                <a:gd name="connsiteY2" fmla="*/ 315034 h 1244834"/>
                <a:gd name="connsiteX3" fmla="*/ 9144052 w 9144052"/>
                <a:gd name="connsiteY3" fmla="*/ 537135 h 1244834"/>
                <a:gd name="connsiteX4" fmla="*/ 9143150 w 9144052"/>
                <a:gd name="connsiteY4" fmla="*/ 0 h 1244834"/>
                <a:gd name="connsiteX5" fmla="*/ 2371 w 9144052"/>
                <a:gd name="connsiteY5" fmla="*/ 1971 h 1244834"/>
                <a:gd name="connsiteX0" fmla="*/ 2371 w 9144052"/>
                <a:gd name="connsiteY0" fmla="*/ 1971 h 1244834"/>
                <a:gd name="connsiteX1" fmla="*/ 0 w 9144052"/>
                <a:gd name="connsiteY1" fmla="*/ 749425 h 1244834"/>
                <a:gd name="connsiteX2" fmla="*/ 3114923 w 9144052"/>
                <a:gd name="connsiteY2" fmla="*/ 315034 h 1244834"/>
                <a:gd name="connsiteX3" fmla="*/ 9144052 w 9144052"/>
                <a:gd name="connsiteY3" fmla="*/ 537135 h 1244834"/>
                <a:gd name="connsiteX4" fmla="*/ 9143150 w 9144052"/>
                <a:gd name="connsiteY4" fmla="*/ 0 h 1244834"/>
                <a:gd name="connsiteX5" fmla="*/ 2371 w 9144052"/>
                <a:gd name="connsiteY5" fmla="*/ 1971 h 1244834"/>
                <a:gd name="connsiteX0" fmla="*/ 2371 w 9144052"/>
                <a:gd name="connsiteY0" fmla="*/ 1971 h 1282732"/>
                <a:gd name="connsiteX1" fmla="*/ 0 w 9144052"/>
                <a:gd name="connsiteY1" fmla="*/ 749425 h 1282732"/>
                <a:gd name="connsiteX2" fmla="*/ 3114923 w 9144052"/>
                <a:gd name="connsiteY2" fmla="*/ 315034 h 1282732"/>
                <a:gd name="connsiteX3" fmla="*/ 9144052 w 9144052"/>
                <a:gd name="connsiteY3" fmla="*/ 537135 h 1282732"/>
                <a:gd name="connsiteX4" fmla="*/ 9143150 w 9144052"/>
                <a:gd name="connsiteY4" fmla="*/ 0 h 1282732"/>
                <a:gd name="connsiteX5" fmla="*/ 2371 w 9144052"/>
                <a:gd name="connsiteY5" fmla="*/ 1971 h 1282732"/>
                <a:gd name="connsiteX0" fmla="*/ 2371 w 9144052"/>
                <a:gd name="connsiteY0" fmla="*/ 1971 h 1282732"/>
                <a:gd name="connsiteX1" fmla="*/ 0 w 9144052"/>
                <a:gd name="connsiteY1" fmla="*/ 749425 h 1282732"/>
                <a:gd name="connsiteX2" fmla="*/ 3114923 w 9144052"/>
                <a:gd name="connsiteY2" fmla="*/ 315034 h 1282732"/>
                <a:gd name="connsiteX3" fmla="*/ 9144052 w 9144052"/>
                <a:gd name="connsiteY3" fmla="*/ 537135 h 1282732"/>
                <a:gd name="connsiteX4" fmla="*/ 9143150 w 9144052"/>
                <a:gd name="connsiteY4" fmla="*/ 0 h 1282732"/>
                <a:gd name="connsiteX5" fmla="*/ 2371 w 9144052"/>
                <a:gd name="connsiteY5" fmla="*/ 1971 h 1282732"/>
                <a:gd name="connsiteX0" fmla="*/ 2371 w 9144052"/>
                <a:gd name="connsiteY0" fmla="*/ 1971 h 1282732"/>
                <a:gd name="connsiteX1" fmla="*/ 0 w 9144052"/>
                <a:gd name="connsiteY1" fmla="*/ 749425 h 1282732"/>
                <a:gd name="connsiteX2" fmla="*/ 3114923 w 9144052"/>
                <a:gd name="connsiteY2" fmla="*/ 315034 h 1282732"/>
                <a:gd name="connsiteX3" fmla="*/ 9144052 w 9144052"/>
                <a:gd name="connsiteY3" fmla="*/ 537135 h 1282732"/>
                <a:gd name="connsiteX4" fmla="*/ 9143150 w 9144052"/>
                <a:gd name="connsiteY4" fmla="*/ 0 h 1282732"/>
                <a:gd name="connsiteX5" fmla="*/ 2371 w 9144052"/>
                <a:gd name="connsiteY5" fmla="*/ 1971 h 1282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44052" h="1282732">
                  <a:moveTo>
                    <a:pt x="2371" y="1971"/>
                  </a:moveTo>
                  <a:cubicBezTo>
                    <a:pt x="1581" y="305263"/>
                    <a:pt x="790" y="446133"/>
                    <a:pt x="0" y="749425"/>
                  </a:cubicBezTo>
                  <a:cubicBezTo>
                    <a:pt x="414528" y="587881"/>
                    <a:pt x="1394642" y="355830"/>
                    <a:pt x="3114923" y="315034"/>
                  </a:cubicBezTo>
                  <a:cubicBezTo>
                    <a:pt x="4835204" y="274238"/>
                    <a:pt x="7500499" y="1282732"/>
                    <a:pt x="9144052" y="537135"/>
                  </a:cubicBezTo>
                  <a:cubicBezTo>
                    <a:pt x="9143751" y="358090"/>
                    <a:pt x="9143451" y="179045"/>
                    <a:pt x="9143150" y="0"/>
                  </a:cubicBezTo>
                  <a:lnTo>
                    <a:pt x="2371" y="197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Oval 7"/>
          <p:cNvSpPr/>
          <p:nvPr/>
        </p:nvSpPr>
        <p:spPr bwMode="gray">
          <a:xfrm>
            <a:off x="8074152" y="384048"/>
            <a:ext cx="758952" cy="758952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  <a:alpha val="90000"/>
                </a:schemeClr>
              </a:gs>
              <a:gs pos="76000">
                <a:schemeClr val="accent1">
                  <a:alpha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 bwMode="gray">
          <a:xfrm>
            <a:off x="7498080" y="429768"/>
            <a:ext cx="384048" cy="384048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  <a:alpha val="90000"/>
                </a:schemeClr>
              </a:gs>
              <a:gs pos="76000">
                <a:schemeClr val="accent4">
                  <a:alpha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 bwMode="gray">
          <a:xfrm>
            <a:off x="210312" y="210312"/>
            <a:ext cx="832104" cy="832104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20000"/>
                  <a:lumOff val="80000"/>
                </a:schemeClr>
              </a:gs>
              <a:gs pos="100000">
                <a:schemeClr val="accent3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 bwMode="invGray">
          <a:xfrm rot="16200000">
            <a:off x="-2893651" y="2887705"/>
            <a:ext cx="6891618" cy="1104314"/>
            <a:chOff x="-18448" y="-1967"/>
            <a:chExt cx="9176991" cy="1292024"/>
          </a:xfrm>
        </p:grpSpPr>
        <p:sp>
          <p:nvSpPr>
            <p:cNvPr id="9" name="Freeform 8"/>
            <p:cNvSpPr/>
            <p:nvPr userDrawn="1"/>
          </p:nvSpPr>
          <p:spPr bwMode="invGray">
            <a:xfrm>
              <a:off x="-18448" y="5"/>
              <a:ext cx="9176991" cy="1290052"/>
            </a:xfrm>
            <a:custGeom>
              <a:avLst/>
              <a:gdLst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630680"/>
                <a:gd name="connsiteX1" fmla="*/ 18288 w 9153144"/>
                <a:gd name="connsiteY1" fmla="*/ 1472184 h 1630680"/>
                <a:gd name="connsiteX2" fmla="*/ 2980944 w 9153144"/>
                <a:gd name="connsiteY2" fmla="*/ 960120 h 1630680"/>
                <a:gd name="connsiteX3" fmla="*/ 7114032 w 9153144"/>
                <a:gd name="connsiteY3" fmla="*/ 1353312 h 1630680"/>
                <a:gd name="connsiteX4" fmla="*/ 9144000 w 9153144"/>
                <a:gd name="connsiteY4" fmla="*/ 1106424 h 1630680"/>
                <a:gd name="connsiteX5" fmla="*/ 9153144 w 9153144"/>
                <a:gd name="connsiteY5" fmla="*/ 0 h 1630680"/>
                <a:gd name="connsiteX6" fmla="*/ 0 w 9153144"/>
                <a:gd name="connsiteY6" fmla="*/ 9144 h 1630680"/>
                <a:gd name="connsiteX0" fmla="*/ 0 w 9153144"/>
                <a:gd name="connsiteY0" fmla="*/ 9144 h 1630680"/>
                <a:gd name="connsiteX1" fmla="*/ 18288 w 9153144"/>
                <a:gd name="connsiteY1" fmla="*/ 1472184 h 1630680"/>
                <a:gd name="connsiteX2" fmla="*/ 2980944 w 9153144"/>
                <a:gd name="connsiteY2" fmla="*/ 960120 h 1630680"/>
                <a:gd name="connsiteX3" fmla="*/ 7114032 w 9153144"/>
                <a:gd name="connsiteY3" fmla="*/ 1353312 h 1630680"/>
                <a:gd name="connsiteX4" fmla="*/ 9144000 w 9153144"/>
                <a:gd name="connsiteY4" fmla="*/ 1106424 h 1630680"/>
                <a:gd name="connsiteX5" fmla="*/ 9153144 w 9153144"/>
                <a:gd name="connsiteY5" fmla="*/ 0 h 1630680"/>
                <a:gd name="connsiteX6" fmla="*/ 0 w 9153144"/>
                <a:gd name="connsiteY6" fmla="*/ 9144 h 1630680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6733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6739128 w 9153144"/>
                <a:gd name="connsiteY3" fmla="*/ 1316736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6739128 w 9153144"/>
                <a:gd name="connsiteY3" fmla="*/ 1316736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6739128 w 9153144"/>
                <a:gd name="connsiteY3" fmla="*/ 1316736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52 w 9153196"/>
                <a:gd name="connsiteY0" fmla="*/ 9144 h 1481136"/>
                <a:gd name="connsiteX1" fmla="*/ 0 w 9153196"/>
                <a:gd name="connsiteY1" fmla="*/ 1481136 h 1481136"/>
                <a:gd name="connsiteX2" fmla="*/ 2980996 w 9153196"/>
                <a:gd name="connsiteY2" fmla="*/ 960120 h 1481136"/>
                <a:gd name="connsiteX3" fmla="*/ 6739180 w 9153196"/>
                <a:gd name="connsiteY3" fmla="*/ 1316736 h 1481136"/>
                <a:gd name="connsiteX4" fmla="*/ 9144052 w 9153196"/>
                <a:gd name="connsiteY4" fmla="*/ 1106424 h 1481136"/>
                <a:gd name="connsiteX5" fmla="*/ 9153196 w 9153196"/>
                <a:gd name="connsiteY5" fmla="*/ 0 h 1481136"/>
                <a:gd name="connsiteX6" fmla="*/ 52 w 9153196"/>
                <a:gd name="connsiteY6" fmla="*/ 9144 h 1481136"/>
                <a:gd name="connsiteX0" fmla="*/ 52 w 9153196"/>
                <a:gd name="connsiteY0" fmla="*/ 1284 h 1481136"/>
                <a:gd name="connsiteX1" fmla="*/ 0 w 9153196"/>
                <a:gd name="connsiteY1" fmla="*/ 1481136 h 1481136"/>
                <a:gd name="connsiteX2" fmla="*/ 2980996 w 9153196"/>
                <a:gd name="connsiteY2" fmla="*/ 960120 h 1481136"/>
                <a:gd name="connsiteX3" fmla="*/ 6739180 w 9153196"/>
                <a:gd name="connsiteY3" fmla="*/ 1316736 h 1481136"/>
                <a:gd name="connsiteX4" fmla="*/ 9144052 w 9153196"/>
                <a:gd name="connsiteY4" fmla="*/ 1106424 h 1481136"/>
                <a:gd name="connsiteX5" fmla="*/ 9153196 w 9153196"/>
                <a:gd name="connsiteY5" fmla="*/ 0 h 1481136"/>
                <a:gd name="connsiteX6" fmla="*/ 52 w 9153196"/>
                <a:gd name="connsiteY6" fmla="*/ 1284 h 1481136"/>
                <a:gd name="connsiteX0" fmla="*/ 52 w 9153196"/>
                <a:gd name="connsiteY0" fmla="*/ 1284 h 1862136"/>
                <a:gd name="connsiteX1" fmla="*/ 0 w 9153196"/>
                <a:gd name="connsiteY1" fmla="*/ 1862136 h 1862136"/>
                <a:gd name="connsiteX2" fmla="*/ 2980996 w 9153196"/>
                <a:gd name="connsiteY2" fmla="*/ 960120 h 1862136"/>
                <a:gd name="connsiteX3" fmla="*/ 6739180 w 9153196"/>
                <a:gd name="connsiteY3" fmla="*/ 1316736 h 1862136"/>
                <a:gd name="connsiteX4" fmla="*/ 9144052 w 9153196"/>
                <a:gd name="connsiteY4" fmla="*/ 1106424 h 1862136"/>
                <a:gd name="connsiteX5" fmla="*/ 9153196 w 9153196"/>
                <a:gd name="connsiteY5" fmla="*/ 0 h 1862136"/>
                <a:gd name="connsiteX6" fmla="*/ 52 w 9153196"/>
                <a:gd name="connsiteY6" fmla="*/ 1284 h 1862136"/>
                <a:gd name="connsiteX0" fmla="*/ 52 w 9153196"/>
                <a:gd name="connsiteY0" fmla="*/ 1284 h 1862136"/>
                <a:gd name="connsiteX1" fmla="*/ 0 w 9153196"/>
                <a:gd name="connsiteY1" fmla="*/ 1862136 h 1862136"/>
                <a:gd name="connsiteX2" fmla="*/ 2999284 w 9153196"/>
                <a:gd name="connsiteY2" fmla="*/ 1051560 h 1862136"/>
                <a:gd name="connsiteX3" fmla="*/ 6739180 w 9153196"/>
                <a:gd name="connsiteY3" fmla="*/ 1316736 h 1862136"/>
                <a:gd name="connsiteX4" fmla="*/ 9144052 w 9153196"/>
                <a:gd name="connsiteY4" fmla="*/ 1106424 h 1862136"/>
                <a:gd name="connsiteX5" fmla="*/ 9153196 w 9153196"/>
                <a:gd name="connsiteY5" fmla="*/ 0 h 1862136"/>
                <a:gd name="connsiteX6" fmla="*/ 52 w 9153196"/>
                <a:gd name="connsiteY6" fmla="*/ 1284 h 1862136"/>
                <a:gd name="connsiteX0" fmla="*/ 52 w 9153196"/>
                <a:gd name="connsiteY0" fmla="*/ 1284 h 1862136"/>
                <a:gd name="connsiteX1" fmla="*/ 0 w 9153196"/>
                <a:gd name="connsiteY1" fmla="*/ 1862136 h 1862136"/>
                <a:gd name="connsiteX2" fmla="*/ 2999284 w 9153196"/>
                <a:gd name="connsiteY2" fmla="*/ 1051560 h 1862136"/>
                <a:gd name="connsiteX3" fmla="*/ 6739180 w 9153196"/>
                <a:gd name="connsiteY3" fmla="*/ 1316736 h 1862136"/>
                <a:gd name="connsiteX4" fmla="*/ 9144052 w 9153196"/>
                <a:gd name="connsiteY4" fmla="*/ 1487424 h 1862136"/>
                <a:gd name="connsiteX5" fmla="*/ 9153196 w 9153196"/>
                <a:gd name="connsiteY5" fmla="*/ 0 h 1862136"/>
                <a:gd name="connsiteX6" fmla="*/ 52 w 9153196"/>
                <a:gd name="connsiteY6" fmla="*/ 1284 h 1862136"/>
                <a:gd name="connsiteX0" fmla="*/ 52 w 9153196"/>
                <a:gd name="connsiteY0" fmla="*/ 1284 h 1862136"/>
                <a:gd name="connsiteX1" fmla="*/ 0 w 9153196"/>
                <a:gd name="connsiteY1" fmla="*/ 1862136 h 1862136"/>
                <a:gd name="connsiteX2" fmla="*/ 2999284 w 9153196"/>
                <a:gd name="connsiteY2" fmla="*/ 1051560 h 1862136"/>
                <a:gd name="connsiteX3" fmla="*/ 6281980 w 9153196"/>
                <a:gd name="connsiteY3" fmla="*/ 1469136 h 1862136"/>
                <a:gd name="connsiteX4" fmla="*/ 9144052 w 9153196"/>
                <a:gd name="connsiteY4" fmla="*/ 1487424 h 1862136"/>
                <a:gd name="connsiteX5" fmla="*/ 9153196 w 9153196"/>
                <a:gd name="connsiteY5" fmla="*/ 0 h 1862136"/>
                <a:gd name="connsiteX6" fmla="*/ 52 w 9153196"/>
                <a:gd name="connsiteY6" fmla="*/ 1284 h 1862136"/>
                <a:gd name="connsiteX0" fmla="*/ 52 w 9153196"/>
                <a:gd name="connsiteY0" fmla="*/ 1284 h 1862136"/>
                <a:gd name="connsiteX1" fmla="*/ 0 w 9153196"/>
                <a:gd name="connsiteY1" fmla="*/ 1862136 h 1862136"/>
                <a:gd name="connsiteX2" fmla="*/ 2999284 w 9153196"/>
                <a:gd name="connsiteY2" fmla="*/ 1051560 h 1862136"/>
                <a:gd name="connsiteX3" fmla="*/ 6281980 w 9153196"/>
                <a:gd name="connsiteY3" fmla="*/ 1469136 h 1862136"/>
                <a:gd name="connsiteX4" fmla="*/ 9144052 w 9153196"/>
                <a:gd name="connsiteY4" fmla="*/ 1487424 h 1862136"/>
                <a:gd name="connsiteX5" fmla="*/ 9153196 w 9153196"/>
                <a:gd name="connsiteY5" fmla="*/ 0 h 1862136"/>
                <a:gd name="connsiteX6" fmla="*/ 52 w 9153196"/>
                <a:gd name="connsiteY6" fmla="*/ 1284 h 1862136"/>
                <a:gd name="connsiteX0" fmla="*/ 52 w 9153196"/>
                <a:gd name="connsiteY0" fmla="*/ 1284 h 1862136"/>
                <a:gd name="connsiteX1" fmla="*/ 0 w 9153196"/>
                <a:gd name="connsiteY1" fmla="*/ 1862136 h 1862136"/>
                <a:gd name="connsiteX2" fmla="*/ 2999284 w 9153196"/>
                <a:gd name="connsiteY2" fmla="*/ 1051560 h 1862136"/>
                <a:gd name="connsiteX3" fmla="*/ 6281980 w 9153196"/>
                <a:gd name="connsiteY3" fmla="*/ 1469136 h 1862136"/>
                <a:gd name="connsiteX4" fmla="*/ 9144052 w 9153196"/>
                <a:gd name="connsiteY4" fmla="*/ 1487424 h 1862136"/>
                <a:gd name="connsiteX5" fmla="*/ 9153196 w 9153196"/>
                <a:gd name="connsiteY5" fmla="*/ 0 h 1862136"/>
                <a:gd name="connsiteX6" fmla="*/ 52 w 9153196"/>
                <a:gd name="connsiteY6" fmla="*/ 1284 h 1862136"/>
                <a:gd name="connsiteX0" fmla="*/ 52 w 9153196"/>
                <a:gd name="connsiteY0" fmla="*/ 610884 h 1862136"/>
                <a:gd name="connsiteX1" fmla="*/ 0 w 9153196"/>
                <a:gd name="connsiteY1" fmla="*/ 1862136 h 1862136"/>
                <a:gd name="connsiteX2" fmla="*/ 2999284 w 9153196"/>
                <a:gd name="connsiteY2" fmla="*/ 1051560 h 1862136"/>
                <a:gd name="connsiteX3" fmla="*/ 6281980 w 9153196"/>
                <a:gd name="connsiteY3" fmla="*/ 1469136 h 1862136"/>
                <a:gd name="connsiteX4" fmla="*/ 9144052 w 9153196"/>
                <a:gd name="connsiteY4" fmla="*/ 1487424 h 1862136"/>
                <a:gd name="connsiteX5" fmla="*/ 9153196 w 9153196"/>
                <a:gd name="connsiteY5" fmla="*/ 0 h 1862136"/>
                <a:gd name="connsiteX6" fmla="*/ 52 w 9153196"/>
                <a:gd name="connsiteY6" fmla="*/ 610884 h 1862136"/>
                <a:gd name="connsiteX0" fmla="*/ 52 w 9153196"/>
                <a:gd name="connsiteY0" fmla="*/ 1284 h 1252536"/>
                <a:gd name="connsiteX1" fmla="*/ 0 w 9153196"/>
                <a:gd name="connsiteY1" fmla="*/ 1252536 h 1252536"/>
                <a:gd name="connsiteX2" fmla="*/ 2999284 w 9153196"/>
                <a:gd name="connsiteY2" fmla="*/ 441960 h 1252536"/>
                <a:gd name="connsiteX3" fmla="*/ 6281980 w 9153196"/>
                <a:gd name="connsiteY3" fmla="*/ 859536 h 1252536"/>
                <a:gd name="connsiteX4" fmla="*/ 9144052 w 9153196"/>
                <a:gd name="connsiteY4" fmla="*/ 877824 h 1252536"/>
                <a:gd name="connsiteX5" fmla="*/ 9153196 w 9153196"/>
                <a:gd name="connsiteY5" fmla="*/ 0 h 1252536"/>
                <a:gd name="connsiteX6" fmla="*/ 52 w 9153196"/>
                <a:gd name="connsiteY6" fmla="*/ 1284 h 1252536"/>
                <a:gd name="connsiteX0" fmla="*/ 52 w 9153196"/>
                <a:gd name="connsiteY0" fmla="*/ 1284 h 1252536"/>
                <a:gd name="connsiteX1" fmla="*/ 0 w 9153196"/>
                <a:gd name="connsiteY1" fmla="*/ 1252536 h 1252536"/>
                <a:gd name="connsiteX2" fmla="*/ 3010829 w 9153196"/>
                <a:gd name="connsiteY2" fmla="*/ 483524 h 1252536"/>
                <a:gd name="connsiteX3" fmla="*/ 6281980 w 9153196"/>
                <a:gd name="connsiteY3" fmla="*/ 859536 h 1252536"/>
                <a:gd name="connsiteX4" fmla="*/ 9144052 w 9153196"/>
                <a:gd name="connsiteY4" fmla="*/ 877824 h 1252536"/>
                <a:gd name="connsiteX5" fmla="*/ 9153196 w 9153196"/>
                <a:gd name="connsiteY5" fmla="*/ 0 h 1252536"/>
                <a:gd name="connsiteX6" fmla="*/ 52 w 9153196"/>
                <a:gd name="connsiteY6" fmla="*/ 1284 h 1252536"/>
                <a:gd name="connsiteX0" fmla="*/ 52 w 9153196"/>
                <a:gd name="connsiteY0" fmla="*/ 1284 h 1252536"/>
                <a:gd name="connsiteX1" fmla="*/ 0 w 9153196"/>
                <a:gd name="connsiteY1" fmla="*/ 1252536 h 1252536"/>
                <a:gd name="connsiteX2" fmla="*/ 3010829 w 9153196"/>
                <a:gd name="connsiteY2" fmla="*/ 483524 h 1252536"/>
                <a:gd name="connsiteX3" fmla="*/ 6281980 w 9153196"/>
                <a:gd name="connsiteY3" fmla="*/ 859536 h 1252536"/>
                <a:gd name="connsiteX4" fmla="*/ 9144052 w 9153196"/>
                <a:gd name="connsiteY4" fmla="*/ 877824 h 1252536"/>
                <a:gd name="connsiteX5" fmla="*/ 9153196 w 9153196"/>
                <a:gd name="connsiteY5" fmla="*/ 0 h 1252536"/>
                <a:gd name="connsiteX6" fmla="*/ 52 w 9153196"/>
                <a:gd name="connsiteY6" fmla="*/ 1284 h 1252536"/>
                <a:gd name="connsiteX0" fmla="*/ 52 w 9153196"/>
                <a:gd name="connsiteY0" fmla="*/ 1284 h 1252536"/>
                <a:gd name="connsiteX1" fmla="*/ 0 w 9153196"/>
                <a:gd name="connsiteY1" fmla="*/ 1252536 h 1252536"/>
                <a:gd name="connsiteX2" fmla="*/ 3010829 w 9153196"/>
                <a:gd name="connsiteY2" fmla="*/ 483524 h 1252536"/>
                <a:gd name="connsiteX3" fmla="*/ 6281980 w 9153196"/>
                <a:gd name="connsiteY3" fmla="*/ 859536 h 1252536"/>
                <a:gd name="connsiteX4" fmla="*/ 9144052 w 9153196"/>
                <a:gd name="connsiteY4" fmla="*/ 877824 h 1252536"/>
                <a:gd name="connsiteX5" fmla="*/ 9153196 w 9153196"/>
                <a:gd name="connsiteY5" fmla="*/ 0 h 1252536"/>
                <a:gd name="connsiteX6" fmla="*/ 52 w 9153196"/>
                <a:gd name="connsiteY6" fmla="*/ 1284 h 1252536"/>
                <a:gd name="connsiteX0" fmla="*/ 52 w 9153196"/>
                <a:gd name="connsiteY0" fmla="*/ 1284 h 1252536"/>
                <a:gd name="connsiteX1" fmla="*/ 0 w 9153196"/>
                <a:gd name="connsiteY1" fmla="*/ 1252536 h 1252536"/>
                <a:gd name="connsiteX2" fmla="*/ 3620429 w 9153196"/>
                <a:gd name="connsiteY2" fmla="*/ 483524 h 1252536"/>
                <a:gd name="connsiteX3" fmla="*/ 6281980 w 9153196"/>
                <a:gd name="connsiteY3" fmla="*/ 859536 h 1252536"/>
                <a:gd name="connsiteX4" fmla="*/ 9144052 w 9153196"/>
                <a:gd name="connsiteY4" fmla="*/ 877824 h 1252536"/>
                <a:gd name="connsiteX5" fmla="*/ 9153196 w 9153196"/>
                <a:gd name="connsiteY5" fmla="*/ 0 h 1252536"/>
                <a:gd name="connsiteX6" fmla="*/ 52 w 9153196"/>
                <a:gd name="connsiteY6" fmla="*/ 1284 h 1252536"/>
                <a:gd name="connsiteX0" fmla="*/ 52 w 9153196"/>
                <a:gd name="connsiteY0" fmla="*/ 1284 h 1252536"/>
                <a:gd name="connsiteX1" fmla="*/ 0 w 9153196"/>
                <a:gd name="connsiteY1" fmla="*/ 1252536 h 1252536"/>
                <a:gd name="connsiteX2" fmla="*/ 3620429 w 9153196"/>
                <a:gd name="connsiteY2" fmla="*/ 483524 h 1252536"/>
                <a:gd name="connsiteX3" fmla="*/ 6281980 w 9153196"/>
                <a:gd name="connsiteY3" fmla="*/ 859536 h 1252536"/>
                <a:gd name="connsiteX4" fmla="*/ 9144052 w 9153196"/>
                <a:gd name="connsiteY4" fmla="*/ 877824 h 1252536"/>
                <a:gd name="connsiteX5" fmla="*/ 9153196 w 9153196"/>
                <a:gd name="connsiteY5" fmla="*/ 0 h 1252536"/>
                <a:gd name="connsiteX6" fmla="*/ 52 w 9153196"/>
                <a:gd name="connsiteY6" fmla="*/ 1284 h 1252536"/>
                <a:gd name="connsiteX0" fmla="*/ 52 w 9153196"/>
                <a:gd name="connsiteY0" fmla="*/ 1284 h 1252536"/>
                <a:gd name="connsiteX1" fmla="*/ 0 w 9153196"/>
                <a:gd name="connsiteY1" fmla="*/ 1252536 h 1252536"/>
                <a:gd name="connsiteX2" fmla="*/ 3620429 w 9153196"/>
                <a:gd name="connsiteY2" fmla="*/ 483524 h 1252536"/>
                <a:gd name="connsiteX3" fmla="*/ 9144052 w 9153196"/>
                <a:gd name="connsiteY3" fmla="*/ 877824 h 1252536"/>
                <a:gd name="connsiteX4" fmla="*/ 9153196 w 9153196"/>
                <a:gd name="connsiteY4" fmla="*/ 0 h 1252536"/>
                <a:gd name="connsiteX5" fmla="*/ 52 w 9153196"/>
                <a:gd name="connsiteY5" fmla="*/ 1284 h 1252536"/>
                <a:gd name="connsiteX0" fmla="*/ 52 w 9153196"/>
                <a:gd name="connsiteY0" fmla="*/ 1284 h 1252536"/>
                <a:gd name="connsiteX1" fmla="*/ 0 w 9153196"/>
                <a:gd name="connsiteY1" fmla="*/ 1252536 h 1252536"/>
                <a:gd name="connsiteX2" fmla="*/ 3620429 w 9153196"/>
                <a:gd name="connsiteY2" fmla="*/ 483524 h 1252536"/>
                <a:gd name="connsiteX3" fmla="*/ 9144052 w 9153196"/>
                <a:gd name="connsiteY3" fmla="*/ 877824 h 1252536"/>
                <a:gd name="connsiteX4" fmla="*/ 9153196 w 9153196"/>
                <a:gd name="connsiteY4" fmla="*/ 0 h 1252536"/>
                <a:gd name="connsiteX5" fmla="*/ 52 w 9153196"/>
                <a:gd name="connsiteY5" fmla="*/ 1284 h 1252536"/>
                <a:gd name="connsiteX0" fmla="*/ 52 w 9153196"/>
                <a:gd name="connsiteY0" fmla="*/ 1284 h 1279374"/>
                <a:gd name="connsiteX1" fmla="*/ 0 w 9153196"/>
                <a:gd name="connsiteY1" fmla="*/ 1252536 h 1279374"/>
                <a:gd name="connsiteX2" fmla="*/ 3620429 w 9153196"/>
                <a:gd name="connsiteY2" fmla="*/ 483524 h 1279374"/>
                <a:gd name="connsiteX3" fmla="*/ 9144052 w 9153196"/>
                <a:gd name="connsiteY3" fmla="*/ 877824 h 1279374"/>
                <a:gd name="connsiteX4" fmla="*/ 9153196 w 9153196"/>
                <a:gd name="connsiteY4" fmla="*/ 0 h 1279374"/>
                <a:gd name="connsiteX5" fmla="*/ 52 w 9153196"/>
                <a:gd name="connsiteY5" fmla="*/ 1284 h 1279374"/>
                <a:gd name="connsiteX0" fmla="*/ 52 w 9150620"/>
                <a:gd name="connsiteY0" fmla="*/ 1284 h 1279374"/>
                <a:gd name="connsiteX1" fmla="*/ 0 w 9150620"/>
                <a:gd name="connsiteY1" fmla="*/ 1252536 h 1279374"/>
                <a:gd name="connsiteX2" fmla="*/ 3620429 w 9150620"/>
                <a:gd name="connsiteY2" fmla="*/ 483524 h 1279374"/>
                <a:gd name="connsiteX3" fmla="*/ 9144052 w 9150620"/>
                <a:gd name="connsiteY3" fmla="*/ 877824 h 1279374"/>
                <a:gd name="connsiteX4" fmla="*/ 9150620 w 9150620"/>
                <a:gd name="connsiteY4" fmla="*/ 0 h 1279374"/>
                <a:gd name="connsiteX5" fmla="*/ 52 w 9150620"/>
                <a:gd name="connsiteY5" fmla="*/ 1284 h 1279374"/>
                <a:gd name="connsiteX0" fmla="*/ 52 w 9150620"/>
                <a:gd name="connsiteY0" fmla="*/ 1284 h 1279374"/>
                <a:gd name="connsiteX1" fmla="*/ 0 w 9150620"/>
                <a:gd name="connsiteY1" fmla="*/ 1252536 h 1279374"/>
                <a:gd name="connsiteX2" fmla="*/ 3641211 w 9150620"/>
                <a:gd name="connsiteY2" fmla="*/ 459690 h 1279374"/>
                <a:gd name="connsiteX3" fmla="*/ 9144052 w 9150620"/>
                <a:gd name="connsiteY3" fmla="*/ 877824 h 1279374"/>
                <a:gd name="connsiteX4" fmla="*/ 9150620 w 9150620"/>
                <a:gd name="connsiteY4" fmla="*/ 0 h 1279374"/>
                <a:gd name="connsiteX5" fmla="*/ 52 w 9150620"/>
                <a:gd name="connsiteY5" fmla="*/ 1284 h 1279374"/>
                <a:gd name="connsiteX0" fmla="*/ 52 w 9150620"/>
                <a:gd name="connsiteY0" fmla="*/ 1284 h 1279374"/>
                <a:gd name="connsiteX1" fmla="*/ 0 w 9150620"/>
                <a:gd name="connsiteY1" fmla="*/ 1252536 h 1279374"/>
                <a:gd name="connsiteX2" fmla="*/ 3641211 w 9150620"/>
                <a:gd name="connsiteY2" fmla="*/ 459690 h 1279374"/>
                <a:gd name="connsiteX3" fmla="*/ 9144052 w 9150620"/>
                <a:gd name="connsiteY3" fmla="*/ 877824 h 1279374"/>
                <a:gd name="connsiteX4" fmla="*/ 9150620 w 9150620"/>
                <a:gd name="connsiteY4" fmla="*/ 0 h 1279374"/>
                <a:gd name="connsiteX5" fmla="*/ 52 w 9150620"/>
                <a:gd name="connsiteY5" fmla="*/ 1284 h 1279374"/>
                <a:gd name="connsiteX0" fmla="*/ 52 w 9150620"/>
                <a:gd name="connsiteY0" fmla="*/ 1284 h 1279374"/>
                <a:gd name="connsiteX1" fmla="*/ 0 w 9150620"/>
                <a:gd name="connsiteY1" fmla="*/ 1252536 h 1279374"/>
                <a:gd name="connsiteX2" fmla="*/ 3622738 w 9150620"/>
                <a:gd name="connsiteY2" fmla="*/ 425264 h 1279374"/>
                <a:gd name="connsiteX3" fmla="*/ 9144052 w 9150620"/>
                <a:gd name="connsiteY3" fmla="*/ 877824 h 1279374"/>
                <a:gd name="connsiteX4" fmla="*/ 9150620 w 9150620"/>
                <a:gd name="connsiteY4" fmla="*/ 0 h 1279374"/>
                <a:gd name="connsiteX5" fmla="*/ 52 w 9150620"/>
                <a:gd name="connsiteY5" fmla="*/ 1284 h 1279374"/>
                <a:gd name="connsiteX0" fmla="*/ 52 w 9150620"/>
                <a:gd name="connsiteY0" fmla="*/ 1284 h 1279374"/>
                <a:gd name="connsiteX1" fmla="*/ 0 w 9150620"/>
                <a:gd name="connsiteY1" fmla="*/ 1252536 h 1279374"/>
                <a:gd name="connsiteX2" fmla="*/ 3622738 w 9150620"/>
                <a:gd name="connsiteY2" fmla="*/ 425264 h 1279374"/>
                <a:gd name="connsiteX3" fmla="*/ 9144052 w 9150620"/>
                <a:gd name="connsiteY3" fmla="*/ 877824 h 1279374"/>
                <a:gd name="connsiteX4" fmla="*/ 9150620 w 9150620"/>
                <a:gd name="connsiteY4" fmla="*/ 0 h 1279374"/>
                <a:gd name="connsiteX5" fmla="*/ 52 w 9150620"/>
                <a:gd name="connsiteY5" fmla="*/ 1284 h 1279374"/>
                <a:gd name="connsiteX0" fmla="*/ 52 w 9150620"/>
                <a:gd name="connsiteY0" fmla="*/ 1284 h 1279374"/>
                <a:gd name="connsiteX1" fmla="*/ 0 w 9150620"/>
                <a:gd name="connsiteY1" fmla="*/ 1252536 h 1279374"/>
                <a:gd name="connsiteX2" fmla="*/ 3622738 w 9150620"/>
                <a:gd name="connsiteY2" fmla="*/ 425264 h 1279374"/>
                <a:gd name="connsiteX3" fmla="*/ 9144052 w 9150620"/>
                <a:gd name="connsiteY3" fmla="*/ 877824 h 1279374"/>
                <a:gd name="connsiteX4" fmla="*/ 9150620 w 9150620"/>
                <a:gd name="connsiteY4" fmla="*/ 0 h 1279374"/>
                <a:gd name="connsiteX5" fmla="*/ 52 w 9150620"/>
                <a:gd name="connsiteY5" fmla="*/ 1284 h 1279374"/>
                <a:gd name="connsiteX0" fmla="*/ 52 w 9150620"/>
                <a:gd name="connsiteY0" fmla="*/ 1284 h 1252536"/>
                <a:gd name="connsiteX1" fmla="*/ 0 w 9150620"/>
                <a:gd name="connsiteY1" fmla="*/ 1252536 h 1252536"/>
                <a:gd name="connsiteX2" fmla="*/ 3622738 w 9150620"/>
                <a:gd name="connsiteY2" fmla="*/ 425264 h 1252536"/>
                <a:gd name="connsiteX3" fmla="*/ 9144052 w 9150620"/>
                <a:gd name="connsiteY3" fmla="*/ 877824 h 1252536"/>
                <a:gd name="connsiteX4" fmla="*/ 9150620 w 9150620"/>
                <a:gd name="connsiteY4" fmla="*/ 0 h 1252536"/>
                <a:gd name="connsiteX5" fmla="*/ 52 w 9150620"/>
                <a:gd name="connsiteY5" fmla="*/ 1284 h 1252536"/>
                <a:gd name="connsiteX0" fmla="*/ 52 w 9150620"/>
                <a:gd name="connsiteY0" fmla="*/ 1284 h 1252536"/>
                <a:gd name="connsiteX1" fmla="*/ 0 w 9150620"/>
                <a:gd name="connsiteY1" fmla="*/ 1252536 h 1252536"/>
                <a:gd name="connsiteX2" fmla="*/ 3622738 w 9150620"/>
                <a:gd name="connsiteY2" fmla="*/ 425264 h 1252536"/>
                <a:gd name="connsiteX3" fmla="*/ 9144052 w 9150620"/>
                <a:gd name="connsiteY3" fmla="*/ 877824 h 1252536"/>
                <a:gd name="connsiteX4" fmla="*/ 9150620 w 9150620"/>
                <a:gd name="connsiteY4" fmla="*/ 0 h 1252536"/>
                <a:gd name="connsiteX5" fmla="*/ 52 w 9150620"/>
                <a:gd name="connsiteY5" fmla="*/ 1284 h 1252536"/>
                <a:gd name="connsiteX0" fmla="*/ 52 w 9150620"/>
                <a:gd name="connsiteY0" fmla="*/ 1284 h 1340282"/>
                <a:gd name="connsiteX1" fmla="*/ 0 w 9150620"/>
                <a:gd name="connsiteY1" fmla="*/ 1252536 h 1340282"/>
                <a:gd name="connsiteX2" fmla="*/ 3622738 w 9150620"/>
                <a:gd name="connsiteY2" fmla="*/ 425264 h 1340282"/>
                <a:gd name="connsiteX3" fmla="*/ 9144052 w 9150620"/>
                <a:gd name="connsiteY3" fmla="*/ 877824 h 1340282"/>
                <a:gd name="connsiteX4" fmla="*/ 9150620 w 9150620"/>
                <a:gd name="connsiteY4" fmla="*/ 0 h 1340282"/>
                <a:gd name="connsiteX5" fmla="*/ 52 w 9150620"/>
                <a:gd name="connsiteY5" fmla="*/ 1284 h 1340282"/>
                <a:gd name="connsiteX0" fmla="*/ 52 w 9150620"/>
                <a:gd name="connsiteY0" fmla="*/ 1284 h 1470041"/>
                <a:gd name="connsiteX1" fmla="*/ 0 w 9150620"/>
                <a:gd name="connsiteY1" fmla="*/ 1252536 h 1470041"/>
                <a:gd name="connsiteX2" fmla="*/ 3622738 w 9150620"/>
                <a:gd name="connsiteY2" fmla="*/ 425264 h 1470041"/>
                <a:gd name="connsiteX3" fmla="*/ 9144052 w 9150620"/>
                <a:gd name="connsiteY3" fmla="*/ 877824 h 1470041"/>
                <a:gd name="connsiteX4" fmla="*/ 9150620 w 9150620"/>
                <a:gd name="connsiteY4" fmla="*/ 0 h 1470041"/>
                <a:gd name="connsiteX5" fmla="*/ 52 w 9150620"/>
                <a:gd name="connsiteY5" fmla="*/ 1284 h 1470041"/>
                <a:gd name="connsiteX0" fmla="*/ 52 w 9150620"/>
                <a:gd name="connsiteY0" fmla="*/ 1284 h 1470041"/>
                <a:gd name="connsiteX1" fmla="*/ 0 w 9150620"/>
                <a:gd name="connsiteY1" fmla="*/ 1252536 h 1470041"/>
                <a:gd name="connsiteX2" fmla="*/ 3622738 w 9150620"/>
                <a:gd name="connsiteY2" fmla="*/ 425264 h 1470041"/>
                <a:gd name="connsiteX3" fmla="*/ 9144052 w 9150620"/>
                <a:gd name="connsiteY3" fmla="*/ 877824 h 1470041"/>
                <a:gd name="connsiteX4" fmla="*/ 9150620 w 9150620"/>
                <a:gd name="connsiteY4" fmla="*/ 0 h 1470041"/>
                <a:gd name="connsiteX5" fmla="*/ 52 w 9150620"/>
                <a:gd name="connsiteY5" fmla="*/ 1284 h 1470041"/>
                <a:gd name="connsiteX0" fmla="*/ 18502 w 9169070"/>
                <a:gd name="connsiteY0" fmla="*/ 1284 h 1489619"/>
                <a:gd name="connsiteX1" fmla="*/ 0 w 9169070"/>
                <a:gd name="connsiteY1" fmla="*/ 1489619 h 1489619"/>
                <a:gd name="connsiteX2" fmla="*/ 3641188 w 9169070"/>
                <a:gd name="connsiteY2" fmla="*/ 425264 h 1489619"/>
                <a:gd name="connsiteX3" fmla="*/ 9162502 w 9169070"/>
                <a:gd name="connsiteY3" fmla="*/ 877824 h 1489619"/>
                <a:gd name="connsiteX4" fmla="*/ 9169070 w 9169070"/>
                <a:gd name="connsiteY4" fmla="*/ 0 h 1489619"/>
                <a:gd name="connsiteX5" fmla="*/ 18502 w 9169070"/>
                <a:gd name="connsiteY5" fmla="*/ 1284 h 1489619"/>
                <a:gd name="connsiteX0" fmla="*/ 18502 w 9169070"/>
                <a:gd name="connsiteY0" fmla="*/ 1284 h 1654092"/>
                <a:gd name="connsiteX1" fmla="*/ 0 w 9169070"/>
                <a:gd name="connsiteY1" fmla="*/ 1489619 h 1654092"/>
                <a:gd name="connsiteX2" fmla="*/ 3641188 w 9169070"/>
                <a:gd name="connsiteY2" fmla="*/ 425264 h 1654092"/>
                <a:gd name="connsiteX3" fmla="*/ 9137904 w 9169070"/>
                <a:gd name="connsiteY3" fmla="*/ 1061874 h 1654092"/>
                <a:gd name="connsiteX4" fmla="*/ 9169070 w 9169070"/>
                <a:gd name="connsiteY4" fmla="*/ 0 h 1654092"/>
                <a:gd name="connsiteX5" fmla="*/ 18502 w 9169070"/>
                <a:gd name="connsiteY5" fmla="*/ 1284 h 1654092"/>
                <a:gd name="connsiteX0" fmla="*/ 18502 w 9176990"/>
                <a:gd name="connsiteY0" fmla="*/ 1284 h 1654092"/>
                <a:gd name="connsiteX1" fmla="*/ 0 w 9176990"/>
                <a:gd name="connsiteY1" fmla="*/ 1489619 h 1654092"/>
                <a:gd name="connsiteX2" fmla="*/ 3641188 w 9176990"/>
                <a:gd name="connsiteY2" fmla="*/ 425264 h 1654092"/>
                <a:gd name="connsiteX3" fmla="*/ 9174801 w 9176990"/>
                <a:gd name="connsiteY3" fmla="*/ 1061875 h 1654092"/>
                <a:gd name="connsiteX4" fmla="*/ 9169070 w 9176990"/>
                <a:gd name="connsiteY4" fmla="*/ 0 h 1654092"/>
                <a:gd name="connsiteX5" fmla="*/ 18502 w 9176990"/>
                <a:gd name="connsiteY5" fmla="*/ 1284 h 1654092"/>
                <a:gd name="connsiteX0" fmla="*/ 18502 w 9176990"/>
                <a:gd name="connsiteY0" fmla="*/ 1284 h 1654092"/>
                <a:gd name="connsiteX1" fmla="*/ 0 w 9176990"/>
                <a:gd name="connsiteY1" fmla="*/ 1489619 h 1654092"/>
                <a:gd name="connsiteX2" fmla="*/ 3687310 w 9176990"/>
                <a:gd name="connsiteY2" fmla="*/ 649870 h 1654092"/>
                <a:gd name="connsiteX3" fmla="*/ 9174801 w 9176990"/>
                <a:gd name="connsiteY3" fmla="*/ 1061875 h 1654092"/>
                <a:gd name="connsiteX4" fmla="*/ 9169070 w 9176990"/>
                <a:gd name="connsiteY4" fmla="*/ 0 h 1654092"/>
                <a:gd name="connsiteX5" fmla="*/ 18502 w 9176990"/>
                <a:gd name="connsiteY5" fmla="*/ 1284 h 1654092"/>
                <a:gd name="connsiteX0" fmla="*/ 18502 w 9176990"/>
                <a:gd name="connsiteY0" fmla="*/ 1284 h 1654092"/>
                <a:gd name="connsiteX1" fmla="*/ 0 w 9176990"/>
                <a:gd name="connsiteY1" fmla="*/ 1489619 h 1654092"/>
                <a:gd name="connsiteX2" fmla="*/ 3200119 w 9176990"/>
                <a:gd name="connsiteY2" fmla="*/ 555828 h 1654092"/>
                <a:gd name="connsiteX3" fmla="*/ 9174801 w 9176990"/>
                <a:gd name="connsiteY3" fmla="*/ 1061875 h 1654092"/>
                <a:gd name="connsiteX4" fmla="*/ 9169070 w 9176990"/>
                <a:gd name="connsiteY4" fmla="*/ 0 h 1654092"/>
                <a:gd name="connsiteX5" fmla="*/ 18502 w 9176990"/>
                <a:gd name="connsiteY5" fmla="*/ 1284 h 1654092"/>
                <a:gd name="connsiteX0" fmla="*/ 18502 w 9176990"/>
                <a:gd name="connsiteY0" fmla="*/ 1284 h 1654092"/>
                <a:gd name="connsiteX1" fmla="*/ 0 w 9176990"/>
                <a:gd name="connsiteY1" fmla="*/ 1489619 h 1654092"/>
                <a:gd name="connsiteX2" fmla="*/ 3209344 w 9176990"/>
                <a:gd name="connsiteY2" fmla="*/ 515274 h 1654092"/>
                <a:gd name="connsiteX3" fmla="*/ 9174801 w 9176990"/>
                <a:gd name="connsiteY3" fmla="*/ 1061875 h 1654092"/>
                <a:gd name="connsiteX4" fmla="*/ 9169070 w 9176990"/>
                <a:gd name="connsiteY4" fmla="*/ 0 h 1654092"/>
                <a:gd name="connsiteX5" fmla="*/ 18502 w 9176990"/>
                <a:gd name="connsiteY5" fmla="*/ 1284 h 1654092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795308 w 9176990"/>
                <a:gd name="connsiteY3" fmla="*/ 1145702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734404 w 9176990"/>
                <a:gd name="connsiteY3" fmla="*/ 1030952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734404 w 9176990"/>
                <a:gd name="connsiteY3" fmla="*/ 1030952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734404 w 9176990"/>
                <a:gd name="connsiteY3" fmla="*/ 1030952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734404 w 9176990"/>
                <a:gd name="connsiteY3" fmla="*/ 1030952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734404 w 9176990"/>
                <a:gd name="connsiteY3" fmla="*/ 981040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734404 w 9176990"/>
                <a:gd name="connsiteY3" fmla="*/ 981040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734404 w 9176990"/>
                <a:gd name="connsiteY3" fmla="*/ 981040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734404 w 9176990"/>
                <a:gd name="connsiteY3" fmla="*/ 981040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267623 w 9176990"/>
                <a:gd name="connsiteY3" fmla="*/ 866290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267623 w 9176990"/>
                <a:gd name="connsiteY3" fmla="*/ 866290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307596 w 9176990"/>
                <a:gd name="connsiteY3" fmla="*/ 941158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307596 w 9176990"/>
                <a:gd name="connsiteY3" fmla="*/ 941158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76990" h="1489619">
                  <a:moveTo>
                    <a:pt x="18502" y="1284"/>
                  </a:moveTo>
                  <a:cubicBezTo>
                    <a:pt x="18485" y="491948"/>
                    <a:pt x="17" y="998955"/>
                    <a:pt x="0" y="1489619"/>
                  </a:cubicBezTo>
                  <a:cubicBezTo>
                    <a:pt x="304800" y="1334171"/>
                    <a:pt x="2076793" y="572593"/>
                    <a:pt x="3209344" y="515274"/>
                  </a:cubicBezTo>
                  <a:cubicBezTo>
                    <a:pt x="4341895" y="457955"/>
                    <a:pt x="5743827" y="772070"/>
                    <a:pt x="6307596" y="941158"/>
                  </a:cubicBezTo>
                  <a:cubicBezTo>
                    <a:pt x="6871365" y="1110246"/>
                    <a:pt x="8191884" y="1377605"/>
                    <a:pt x="9174801" y="1061875"/>
                  </a:cubicBezTo>
                  <a:cubicBezTo>
                    <a:pt x="9176990" y="769267"/>
                    <a:pt x="9166881" y="292608"/>
                    <a:pt x="9169070" y="0"/>
                  </a:cubicBezTo>
                  <a:lnTo>
                    <a:pt x="18502" y="1284"/>
                  </a:lnTo>
                  <a:close/>
                </a:path>
              </a:pathLst>
            </a:cu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 9"/>
            <p:cNvSpPr/>
            <p:nvPr userDrawn="1"/>
          </p:nvSpPr>
          <p:spPr bwMode="invGray">
            <a:xfrm>
              <a:off x="1533" y="-1967"/>
              <a:ext cx="9149091" cy="1266391"/>
            </a:xfrm>
            <a:custGeom>
              <a:avLst/>
              <a:gdLst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630680"/>
                <a:gd name="connsiteX1" fmla="*/ 18288 w 9153144"/>
                <a:gd name="connsiteY1" fmla="*/ 1472184 h 1630680"/>
                <a:gd name="connsiteX2" fmla="*/ 2980944 w 9153144"/>
                <a:gd name="connsiteY2" fmla="*/ 960120 h 1630680"/>
                <a:gd name="connsiteX3" fmla="*/ 7114032 w 9153144"/>
                <a:gd name="connsiteY3" fmla="*/ 1353312 h 1630680"/>
                <a:gd name="connsiteX4" fmla="*/ 9144000 w 9153144"/>
                <a:gd name="connsiteY4" fmla="*/ 1106424 h 1630680"/>
                <a:gd name="connsiteX5" fmla="*/ 9153144 w 9153144"/>
                <a:gd name="connsiteY5" fmla="*/ 0 h 1630680"/>
                <a:gd name="connsiteX6" fmla="*/ 0 w 9153144"/>
                <a:gd name="connsiteY6" fmla="*/ 9144 h 1630680"/>
                <a:gd name="connsiteX0" fmla="*/ 0 w 9153144"/>
                <a:gd name="connsiteY0" fmla="*/ 9144 h 1630680"/>
                <a:gd name="connsiteX1" fmla="*/ 18288 w 9153144"/>
                <a:gd name="connsiteY1" fmla="*/ 1472184 h 1630680"/>
                <a:gd name="connsiteX2" fmla="*/ 2980944 w 9153144"/>
                <a:gd name="connsiteY2" fmla="*/ 960120 h 1630680"/>
                <a:gd name="connsiteX3" fmla="*/ 7114032 w 9153144"/>
                <a:gd name="connsiteY3" fmla="*/ 1353312 h 1630680"/>
                <a:gd name="connsiteX4" fmla="*/ 9144000 w 9153144"/>
                <a:gd name="connsiteY4" fmla="*/ 1106424 h 1630680"/>
                <a:gd name="connsiteX5" fmla="*/ 9153144 w 9153144"/>
                <a:gd name="connsiteY5" fmla="*/ 0 h 1630680"/>
                <a:gd name="connsiteX6" fmla="*/ 0 w 9153144"/>
                <a:gd name="connsiteY6" fmla="*/ 9144 h 1630680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6733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6739128 w 9153144"/>
                <a:gd name="connsiteY3" fmla="*/ 1316736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6739128 w 9153144"/>
                <a:gd name="connsiteY3" fmla="*/ 1316736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6739128 w 9153144"/>
                <a:gd name="connsiteY3" fmla="*/ 1316736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52 w 9153196"/>
                <a:gd name="connsiteY0" fmla="*/ 9144 h 1481136"/>
                <a:gd name="connsiteX1" fmla="*/ 0 w 9153196"/>
                <a:gd name="connsiteY1" fmla="*/ 1481136 h 1481136"/>
                <a:gd name="connsiteX2" fmla="*/ 2980996 w 9153196"/>
                <a:gd name="connsiteY2" fmla="*/ 960120 h 1481136"/>
                <a:gd name="connsiteX3" fmla="*/ 6739180 w 9153196"/>
                <a:gd name="connsiteY3" fmla="*/ 1316736 h 1481136"/>
                <a:gd name="connsiteX4" fmla="*/ 9144052 w 9153196"/>
                <a:gd name="connsiteY4" fmla="*/ 1106424 h 1481136"/>
                <a:gd name="connsiteX5" fmla="*/ 9153196 w 9153196"/>
                <a:gd name="connsiteY5" fmla="*/ 0 h 1481136"/>
                <a:gd name="connsiteX6" fmla="*/ 52 w 9153196"/>
                <a:gd name="connsiteY6" fmla="*/ 9144 h 1481136"/>
                <a:gd name="connsiteX0" fmla="*/ 52 w 9153196"/>
                <a:gd name="connsiteY0" fmla="*/ 1284 h 1481136"/>
                <a:gd name="connsiteX1" fmla="*/ 0 w 9153196"/>
                <a:gd name="connsiteY1" fmla="*/ 1481136 h 1481136"/>
                <a:gd name="connsiteX2" fmla="*/ 2980996 w 9153196"/>
                <a:gd name="connsiteY2" fmla="*/ 960120 h 1481136"/>
                <a:gd name="connsiteX3" fmla="*/ 6739180 w 9153196"/>
                <a:gd name="connsiteY3" fmla="*/ 1316736 h 1481136"/>
                <a:gd name="connsiteX4" fmla="*/ 9144052 w 9153196"/>
                <a:gd name="connsiteY4" fmla="*/ 1106424 h 1481136"/>
                <a:gd name="connsiteX5" fmla="*/ 9153196 w 9153196"/>
                <a:gd name="connsiteY5" fmla="*/ 0 h 1481136"/>
                <a:gd name="connsiteX6" fmla="*/ 52 w 9153196"/>
                <a:gd name="connsiteY6" fmla="*/ 1284 h 1481136"/>
                <a:gd name="connsiteX0" fmla="*/ 52 w 9153196"/>
                <a:gd name="connsiteY0" fmla="*/ 763284 h 1481136"/>
                <a:gd name="connsiteX1" fmla="*/ 0 w 9153196"/>
                <a:gd name="connsiteY1" fmla="*/ 1481136 h 1481136"/>
                <a:gd name="connsiteX2" fmla="*/ 2980996 w 9153196"/>
                <a:gd name="connsiteY2" fmla="*/ 960120 h 1481136"/>
                <a:gd name="connsiteX3" fmla="*/ 6739180 w 9153196"/>
                <a:gd name="connsiteY3" fmla="*/ 1316736 h 1481136"/>
                <a:gd name="connsiteX4" fmla="*/ 9144052 w 9153196"/>
                <a:gd name="connsiteY4" fmla="*/ 1106424 h 1481136"/>
                <a:gd name="connsiteX5" fmla="*/ 9153196 w 9153196"/>
                <a:gd name="connsiteY5" fmla="*/ 0 h 1481136"/>
                <a:gd name="connsiteX6" fmla="*/ 52 w 9153196"/>
                <a:gd name="connsiteY6" fmla="*/ 763284 h 1481136"/>
                <a:gd name="connsiteX0" fmla="*/ 52 w 9153196"/>
                <a:gd name="connsiteY0" fmla="*/ 1284 h 719136"/>
                <a:gd name="connsiteX1" fmla="*/ 0 w 9153196"/>
                <a:gd name="connsiteY1" fmla="*/ 719136 h 719136"/>
                <a:gd name="connsiteX2" fmla="*/ 2980996 w 9153196"/>
                <a:gd name="connsiteY2" fmla="*/ 198120 h 719136"/>
                <a:gd name="connsiteX3" fmla="*/ 6739180 w 9153196"/>
                <a:gd name="connsiteY3" fmla="*/ 554736 h 719136"/>
                <a:gd name="connsiteX4" fmla="*/ 9144052 w 9153196"/>
                <a:gd name="connsiteY4" fmla="*/ 344424 h 719136"/>
                <a:gd name="connsiteX5" fmla="*/ 9153196 w 9153196"/>
                <a:gd name="connsiteY5" fmla="*/ 0 h 719136"/>
                <a:gd name="connsiteX6" fmla="*/ 52 w 9153196"/>
                <a:gd name="connsiteY6" fmla="*/ 1284 h 719136"/>
                <a:gd name="connsiteX0" fmla="*/ 17 w 9162305"/>
                <a:gd name="connsiteY0" fmla="*/ 0 h 775764"/>
                <a:gd name="connsiteX1" fmla="*/ 9109 w 9162305"/>
                <a:gd name="connsiteY1" fmla="*/ 775764 h 775764"/>
                <a:gd name="connsiteX2" fmla="*/ 2990105 w 9162305"/>
                <a:gd name="connsiteY2" fmla="*/ 254748 h 775764"/>
                <a:gd name="connsiteX3" fmla="*/ 6748289 w 9162305"/>
                <a:gd name="connsiteY3" fmla="*/ 611364 h 775764"/>
                <a:gd name="connsiteX4" fmla="*/ 9153161 w 9162305"/>
                <a:gd name="connsiteY4" fmla="*/ 401052 h 775764"/>
                <a:gd name="connsiteX5" fmla="*/ 9162305 w 9162305"/>
                <a:gd name="connsiteY5" fmla="*/ 56628 h 775764"/>
                <a:gd name="connsiteX6" fmla="*/ 17 w 9162305"/>
                <a:gd name="connsiteY6" fmla="*/ 0 h 775764"/>
                <a:gd name="connsiteX0" fmla="*/ 17 w 9162305"/>
                <a:gd name="connsiteY0" fmla="*/ 0 h 821484"/>
                <a:gd name="connsiteX1" fmla="*/ 9109 w 9162305"/>
                <a:gd name="connsiteY1" fmla="*/ 821484 h 821484"/>
                <a:gd name="connsiteX2" fmla="*/ 2990105 w 9162305"/>
                <a:gd name="connsiteY2" fmla="*/ 300468 h 821484"/>
                <a:gd name="connsiteX3" fmla="*/ 6748289 w 9162305"/>
                <a:gd name="connsiteY3" fmla="*/ 657084 h 821484"/>
                <a:gd name="connsiteX4" fmla="*/ 9153161 w 9162305"/>
                <a:gd name="connsiteY4" fmla="*/ 446772 h 821484"/>
                <a:gd name="connsiteX5" fmla="*/ 9162305 w 9162305"/>
                <a:gd name="connsiteY5" fmla="*/ 102348 h 821484"/>
                <a:gd name="connsiteX6" fmla="*/ 17 w 9162305"/>
                <a:gd name="connsiteY6" fmla="*/ 0 h 821484"/>
                <a:gd name="connsiteX0" fmla="*/ 17 w 9162305"/>
                <a:gd name="connsiteY0" fmla="*/ 0 h 848916"/>
                <a:gd name="connsiteX1" fmla="*/ 9109 w 9162305"/>
                <a:gd name="connsiteY1" fmla="*/ 848916 h 848916"/>
                <a:gd name="connsiteX2" fmla="*/ 2990105 w 9162305"/>
                <a:gd name="connsiteY2" fmla="*/ 327900 h 848916"/>
                <a:gd name="connsiteX3" fmla="*/ 6748289 w 9162305"/>
                <a:gd name="connsiteY3" fmla="*/ 684516 h 848916"/>
                <a:gd name="connsiteX4" fmla="*/ 9153161 w 9162305"/>
                <a:gd name="connsiteY4" fmla="*/ 474204 h 848916"/>
                <a:gd name="connsiteX5" fmla="*/ 9162305 w 9162305"/>
                <a:gd name="connsiteY5" fmla="*/ 129780 h 848916"/>
                <a:gd name="connsiteX6" fmla="*/ 17 w 9162305"/>
                <a:gd name="connsiteY6" fmla="*/ 0 h 848916"/>
                <a:gd name="connsiteX0" fmla="*/ 17 w 9171449"/>
                <a:gd name="connsiteY0" fmla="*/ 0 h 864156"/>
                <a:gd name="connsiteX1" fmla="*/ 18253 w 9171449"/>
                <a:gd name="connsiteY1" fmla="*/ 864156 h 864156"/>
                <a:gd name="connsiteX2" fmla="*/ 2999249 w 9171449"/>
                <a:gd name="connsiteY2" fmla="*/ 343140 h 864156"/>
                <a:gd name="connsiteX3" fmla="*/ 6757433 w 9171449"/>
                <a:gd name="connsiteY3" fmla="*/ 699756 h 864156"/>
                <a:gd name="connsiteX4" fmla="*/ 9162305 w 9171449"/>
                <a:gd name="connsiteY4" fmla="*/ 489444 h 864156"/>
                <a:gd name="connsiteX5" fmla="*/ 9171449 w 9171449"/>
                <a:gd name="connsiteY5" fmla="*/ 145020 h 864156"/>
                <a:gd name="connsiteX6" fmla="*/ 17 w 9171449"/>
                <a:gd name="connsiteY6" fmla="*/ 0 h 864156"/>
                <a:gd name="connsiteX0" fmla="*/ 17 w 9189737"/>
                <a:gd name="connsiteY0" fmla="*/ 0 h 952548"/>
                <a:gd name="connsiteX1" fmla="*/ 36541 w 9189737"/>
                <a:gd name="connsiteY1" fmla="*/ 952548 h 952548"/>
                <a:gd name="connsiteX2" fmla="*/ 3017537 w 9189737"/>
                <a:gd name="connsiteY2" fmla="*/ 431532 h 952548"/>
                <a:gd name="connsiteX3" fmla="*/ 6775721 w 9189737"/>
                <a:gd name="connsiteY3" fmla="*/ 788148 h 952548"/>
                <a:gd name="connsiteX4" fmla="*/ 9180593 w 9189737"/>
                <a:gd name="connsiteY4" fmla="*/ 577836 h 952548"/>
                <a:gd name="connsiteX5" fmla="*/ 9189737 w 9189737"/>
                <a:gd name="connsiteY5" fmla="*/ 233412 h 952548"/>
                <a:gd name="connsiteX6" fmla="*/ 17 w 9189737"/>
                <a:gd name="connsiteY6" fmla="*/ 0 h 952548"/>
                <a:gd name="connsiteX0" fmla="*/ 17 w 9171449"/>
                <a:gd name="connsiteY0" fmla="*/ 0 h 909876"/>
                <a:gd name="connsiteX1" fmla="*/ 18253 w 9171449"/>
                <a:gd name="connsiteY1" fmla="*/ 909876 h 909876"/>
                <a:gd name="connsiteX2" fmla="*/ 2999249 w 9171449"/>
                <a:gd name="connsiteY2" fmla="*/ 388860 h 909876"/>
                <a:gd name="connsiteX3" fmla="*/ 6757433 w 9171449"/>
                <a:gd name="connsiteY3" fmla="*/ 745476 h 909876"/>
                <a:gd name="connsiteX4" fmla="*/ 9162305 w 9171449"/>
                <a:gd name="connsiteY4" fmla="*/ 535164 h 909876"/>
                <a:gd name="connsiteX5" fmla="*/ 9171449 w 9171449"/>
                <a:gd name="connsiteY5" fmla="*/ 190740 h 909876"/>
                <a:gd name="connsiteX6" fmla="*/ 17 w 9171449"/>
                <a:gd name="connsiteY6" fmla="*/ 0 h 909876"/>
                <a:gd name="connsiteX0" fmla="*/ 17 w 9180593"/>
                <a:gd name="connsiteY0" fmla="*/ 13476 h 923352"/>
                <a:gd name="connsiteX1" fmla="*/ 18253 w 9180593"/>
                <a:gd name="connsiteY1" fmla="*/ 923352 h 923352"/>
                <a:gd name="connsiteX2" fmla="*/ 2999249 w 9180593"/>
                <a:gd name="connsiteY2" fmla="*/ 402336 h 923352"/>
                <a:gd name="connsiteX3" fmla="*/ 6757433 w 9180593"/>
                <a:gd name="connsiteY3" fmla="*/ 758952 h 923352"/>
                <a:gd name="connsiteX4" fmla="*/ 9162305 w 9180593"/>
                <a:gd name="connsiteY4" fmla="*/ 548640 h 923352"/>
                <a:gd name="connsiteX5" fmla="*/ 9180593 w 9180593"/>
                <a:gd name="connsiteY5" fmla="*/ 0 h 923352"/>
                <a:gd name="connsiteX6" fmla="*/ 17 w 9180593"/>
                <a:gd name="connsiteY6" fmla="*/ 13476 h 923352"/>
                <a:gd name="connsiteX0" fmla="*/ 17 w 9189737"/>
                <a:gd name="connsiteY0" fmla="*/ 0 h 909876"/>
                <a:gd name="connsiteX1" fmla="*/ 18253 w 9189737"/>
                <a:gd name="connsiteY1" fmla="*/ 909876 h 909876"/>
                <a:gd name="connsiteX2" fmla="*/ 2999249 w 9189737"/>
                <a:gd name="connsiteY2" fmla="*/ 388860 h 909876"/>
                <a:gd name="connsiteX3" fmla="*/ 6757433 w 9189737"/>
                <a:gd name="connsiteY3" fmla="*/ 745476 h 909876"/>
                <a:gd name="connsiteX4" fmla="*/ 9162305 w 9189737"/>
                <a:gd name="connsiteY4" fmla="*/ 535164 h 909876"/>
                <a:gd name="connsiteX5" fmla="*/ 9189737 w 9189737"/>
                <a:gd name="connsiteY5" fmla="*/ 10908 h 909876"/>
                <a:gd name="connsiteX6" fmla="*/ 17 w 9189737"/>
                <a:gd name="connsiteY6" fmla="*/ 0 h 909876"/>
                <a:gd name="connsiteX0" fmla="*/ 0 w 9189720"/>
                <a:gd name="connsiteY0" fmla="*/ 0 h 909876"/>
                <a:gd name="connsiteX1" fmla="*/ 18236 w 9189720"/>
                <a:gd name="connsiteY1" fmla="*/ 909876 h 909876"/>
                <a:gd name="connsiteX2" fmla="*/ 2999232 w 9189720"/>
                <a:gd name="connsiteY2" fmla="*/ 388860 h 909876"/>
                <a:gd name="connsiteX3" fmla="*/ 6757416 w 9189720"/>
                <a:gd name="connsiteY3" fmla="*/ 745476 h 909876"/>
                <a:gd name="connsiteX4" fmla="*/ 9162288 w 9189720"/>
                <a:gd name="connsiteY4" fmla="*/ 535164 h 909876"/>
                <a:gd name="connsiteX5" fmla="*/ 9189720 w 9189720"/>
                <a:gd name="connsiteY5" fmla="*/ 10908 h 909876"/>
                <a:gd name="connsiteX6" fmla="*/ 0 w 9189720"/>
                <a:gd name="connsiteY6" fmla="*/ 0 h 909876"/>
                <a:gd name="connsiteX0" fmla="*/ 0 w 9162288"/>
                <a:gd name="connsiteY0" fmla="*/ 1971 h 911847"/>
                <a:gd name="connsiteX1" fmla="*/ 18236 w 9162288"/>
                <a:gd name="connsiteY1" fmla="*/ 911847 h 911847"/>
                <a:gd name="connsiteX2" fmla="*/ 2999232 w 9162288"/>
                <a:gd name="connsiteY2" fmla="*/ 390831 h 911847"/>
                <a:gd name="connsiteX3" fmla="*/ 6757416 w 9162288"/>
                <a:gd name="connsiteY3" fmla="*/ 747447 h 911847"/>
                <a:gd name="connsiteX4" fmla="*/ 9162288 w 9162288"/>
                <a:gd name="connsiteY4" fmla="*/ 537135 h 911847"/>
                <a:gd name="connsiteX5" fmla="*/ 9161386 w 9162288"/>
                <a:gd name="connsiteY5" fmla="*/ 0 h 911847"/>
                <a:gd name="connsiteX6" fmla="*/ 0 w 9162288"/>
                <a:gd name="connsiteY6" fmla="*/ 1971 h 911847"/>
                <a:gd name="connsiteX0" fmla="*/ 20401 w 9144052"/>
                <a:gd name="connsiteY0" fmla="*/ 32880 h 911847"/>
                <a:gd name="connsiteX1" fmla="*/ 0 w 9144052"/>
                <a:gd name="connsiteY1" fmla="*/ 911847 h 911847"/>
                <a:gd name="connsiteX2" fmla="*/ 2980996 w 9144052"/>
                <a:gd name="connsiteY2" fmla="*/ 390831 h 911847"/>
                <a:gd name="connsiteX3" fmla="*/ 6739180 w 9144052"/>
                <a:gd name="connsiteY3" fmla="*/ 747447 h 911847"/>
                <a:gd name="connsiteX4" fmla="*/ 9144052 w 9144052"/>
                <a:gd name="connsiteY4" fmla="*/ 537135 h 911847"/>
                <a:gd name="connsiteX5" fmla="*/ 9143150 w 9144052"/>
                <a:gd name="connsiteY5" fmla="*/ 0 h 911847"/>
                <a:gd name="connsiteX6" fmla="*/ 20401 w 9144052"/>
                <a:gd name="connsiteY6" fmla="*/ 32880 h 911847"/>
                <a:gd name="connsiteX0" fmla="*/ 2371 w 9144052"/>
                <a:gd name="connsiteY0" fmla="*/ 1971 h 911847"/>
                <a:gd name="connsiteX1" fmla="*/ 0 w 9144052"/>
                <a:gd name="connsiteY1" fmla="*/ 911847 h 911847"/>
                <a:gd name="connsiteX2" fmla="*/ 2980996 w 9144052"/>
                <a:gd name="connsiteY2" fmla="*/ 390831 h 911847"/>
                <a:gd name="connsiteX3" fmla="*/ 6739180 w 9144052"/>
                <a:gd name="connsiteY3" fmla="*/ 747447 h 911847"/>
                <a:gd name="connsiteX4" fmla="*/ 9144052 w 9144052"/>
                <a:gd name="connsiteY4" fmla="*/ 537135 h 911847"/>
                <a:gd name="connsiteX5" fmla="*/ 9143150 w 9144052"/>
                <a:gd name="connsiteY5" fmla="*/ 0 h 911847"/>
                <a:gd name="connsiteX6" fmla="*/ 2371 w 9144052"/>
                <a:gd name="connsiteY6" fmla="*/ 1971 h 911847"/>
                <a:gd name="connsiteX0" fmla="*/ 2371 w 9144052"/>
                <a:gd name="connsiteY0" fmla="*/ 1971 h 911847"/>
                <a:gd name="connsiteX1" fmla="*/ 0 w 9144052"/>
                <a:gd name="connsiteY1" fmla="*/ 911847 h 911847"/>
                <a:gd name="connsiteX2" fmla="*/ 2980996 w 9144052"/>
                <a:gd name="connsiteY2" fmla="*/ 390831 h 911847"/>
                <a:gd name="connsiteX3" fmla="*/ 6739180 w 9144052"/>
                <a:gd name="connsiteY3" fmla="*/ 747447 h 911847"/>
                <a:gd name="connsiteX4" fmla="*/ 9144052 w 9144052"/>
                <a:gd name="connsiteY4" fmla="*/ 537135 h 911847"/>
                <a:gd name="connsiteX5" fmla="*/ 9143150 w 9144052"/>
                <a:gd name="connsiteY5" fmla="*/ 0 h 911847"/>
                <a:gd name="connsiteX6" fmla="*/ 2371 w 9144052"/>
                <a:gd name="connsiteY6" fmla="*/ 1971 h 911847"/>
                <a:gd name="connsiteX0" fmla="*/ 2371 w 9144052"/>
                <a:gd name="connsiteY0" fmla="*/ 1971 h 911847"/>
                <a:gd name="connsiteX1" fmla="*/ 0 w 9144052"/>
                <a:gd name="connsiteY1" fmla="*/ 911847 h 911847"/>
                <a:gd name="connsiteX2" fmla="*/ 2980996 w 9144052"/>
                <a:gd name="connsiteY2" fmla="*/ 390831 h 911847"/>
                <a:gd name="connsiteX3" fmla="*/ 9144052 w 9144052"/>
                <a:gd name="connsiteY3" fmla="*/ 537135 h 911847"/>
                <a:gd name="connsiteX4" fmla="*/ 9143150 w 9144052"/>
                <a:gd name="connsiteY4" fmla="*/ 0 h 911847"/>
                <a:gd name="connsiteX5" fmla="*/ 2371 w 9144052"/>
                <a:gd name="connsiteY5" fmla="*/ 1971 h 911847"/>
                <a:gd name="connsiteX0" fmla="*/ 2371 w 9144052"/>
                <a:gd name="connsiteY0" fmla="*/ 1971 h 911847"/>
                <a:gd name="connsiteX1" fmla="*/ 0 w 9144052"/>
                <a:gd name="connsiteY1" fmla="*/ 911847 h 911847"/>
                <a:gd name="connsiteX2" fmla="*/ 3361996 w 9144052"/>
                <a:gd name="connsiteY2" fmla="*/ 390831 h 911847"/>
                <a:gd name="connsiteX3" fmla="*/ 9144052 w 9144052"/>
                <a:gd name="connsiteY3" fmla="*/ 537135 h 911847"/>
                <a:gd name="connsiteX4" fmla="*/ 9143150 w 9144052"/>
                <a:gd name="connsiteY4" fmla="*/ 0 h 911847"/>
                <a:gd name="connsiteX5" fmla="*/ 2371 w 9144052"/>
                <a:gd name="connsiteY5" fmla="*/ 1971 h 911847"/>
                <a:gd name="connsiteX0" fmla="*/ 2371 w 9144052"/>
                <a:gd name="connsiteY0" fmla="*/ 1971 h 1193400"/>
                <a:gd name="connsiteX1" fmla="*/ 0 w 9144052"/>
                <a:gd name="connsiteY1" fmla="*/ 911847 h 1193400"/>
                <a:gd name="connsiteX2" fmla="*/ 3361996 w 9144052"/>
                <a:gd name="connsiteY2" fmla="*/ 390831 h 1193400"/>
                <a:gd name="connsiteX3" fmla="*/ 9144052 w 9144052"/>
                <a:gd name="connsiteY3" fmla="*/ 537135 h 1193400"/>
                <a:gd name="connsiteX4" fmla="*/ 9143150 w 9144052"/>
                <a:gd name="connsiteY4" fmla="*/ 0 h 1193400"/>
                <a:gd name="connsiteX5" fmla="*/ 2371 w 9144052"/>
                <a:gd name="connsiteY5" fmla="*/ 1971 h 1193400"/>
                <a:gd name="connsiteX0" fmla="*/ 2371 w 9144052"/>
                <a:gd name="connsiteY0" fmla="*/ 1971 h 1125725"/>
                <a:gd name="connsiteX1" fmla="*/ 0 w 9144052"/>
                <a:gd name="connsiteY1" fmla="*/ 911847 h 1125725"/>
                <a:gd name="connsiteX2" fmla="*/ 3361996 w 9144052"/>
                <a:gd name="connsiteY2" fmla="*/ 390831 h 1125725"/>
                <a:gd name="connsiteX3" fmla="*/ 9144052 w 9144052"/>
                <a:gd name="connsiteY3" fmla="*/ 537135 h 1125725"/>
                <a:gd name="connsiteX4" fmla="*/ 9143150 w 9144052"/>
                <a:gd name="connsiteY4" fmla="*/ 0 h 1125725"/>
                <a:gd name="connsiteX5" fmla="*/ 2371 w 9144052"/>
                <a:gd name="connsiteY5" fmla="*/ 1971 h 1125725"/>
                <a:gd name="connsiteX0" fmla="*/ 2371 w 9144052"/>
                <a:gd name="connsiteY0" fmla="*/ 1971 h 1244834"/>
                <a:gd name="connsiteX1" fmla="*/ 0 w 9144052"/>
                <a:gd name="connsiteY1" fmla="*/ 911847 h 1244834"/>
                <a:gd name="connsiteX2" fmla="*/ 3361996 w 9144052"/>
                <a:gd name="connsiteY2" fmla="*/ 390831 h 1244834"/>
                <a:gd name="connsiteX3" fmla="*/ 9144052 w 9144052"/>
                <a:gd name="connsiteY3" fmla="*/ 537135 h 1244834"/>
                <a:gd name="connsiteX4" fmla="*/ 9143150 w 9144052"/>
                <a:gd name="connsiteY4" fmla="*/ 0 h 1244834"/>
                <a:gd name="connsiteX5" fmla="*/ 2371 w 9144052"/>
                <a:gd name="connsiteY5" fmla="*/ 1971 h 1244834"/>
                <a:gd name="connsiteX0" fmla="*/ 2371 w 9144052"/>
                <a:gd name="connsiteY0" fmla="*/ 1971 h 1244834"/>
                <a:gd name="connsiteX1" fmla="*/ 0 w 9144052"/>
                <a:gd name="connsiteY1" fmla="*/ 863120 h 1244834"/>
                <a:gd name="connsiteX2" fmla="*/ 3361996 w 9144052"/>
                <a:gd name="connsiteY2" fmla="*/ 390831 h 1244834"/>
                <a:gd name="connsiteX3" fmla="*/ 9144052 w 9144052"/>
                <a:gd name="connsiteY3" fmla="*/ 537135 h 1244834"/>
                <a:gd name="connsiteX4" fmla="*/ 9143150 w 9144052"/>
                <a:gd name="connsiteY4" fmla="*/ 0 h 1244834"/>
                <a:gd name="connsiteX5" fmla="*/ 2371 w 9144052"/>
                <a:gd name="connsiteY5" fmla="*/ 1971 h 1244834"/>
                <a:gd name="connsiteX0" fmla="*/ 2371 w 9144052"/>
                <a:gd name="connsiteY0" fmla="*/ 1971 h 1244834"/>
                <a:gd name="connsiteX1" fmla="*/ 0 w 9144052"/>
                <a:gd name="connsiteY1" fmla="*/ 749425 h 1244834"/>
                <a:gd name="connsiteX2" fmla="*/ 3361996 w 9144052"/>
                <a:gd name="connsiteY2" fmla="*/ 390831 h 1244834"/>
                <a:gd name="connsiteX3" fmla="*/ 9144052 w 9144052"/>
                <a:gd name="connsiteY3" fmla="*/ 537135 h 1244834"/>
                <a:gd name="connsiteX4" fmla="*/ 9143150 w 9144052"/>
                <a:gd name="connsiteY4" fmla="*/ 0 h 1244834"/>
                <a:gd name="connsiteX5" fmla="*/ 2371 w 9144052"/>
                <a:gd name="connsiteY5" fmla="*/ 1971 h 1244834"/>
                <a:gd name="connsiteX0" fmla="*/ 2371 w 9144052"/>
                <a:gd name="connsiteY0" fmla="*/ 1971 h 1244834"/>
                <a:gd name="connsiteX1" fmla="*/ 0 w 9144052"/>
                <a:gd name="connsiteY1" fmla="*/ 749425 h 1244834"/>
                <a:gd name="connsiteX2" fmla="*/ 3343523 w 9144052"/>
                <a:gd name="connsiteY2" fmla="*/ 315034 h 1244834"/>
                <a:gd name="connsiteX3" fmla="*/ 9144052 w 9144052"/>
                <a:gd name="connsiteY3" fmla="*/ 537135 h 1244834"/>
                <a:gd name="connsiteX4" fmla="*/ 9143150 w 9144052"/>
                <a:gd name="connsiteY4" fmla="*/ 0 h 1244834"/>
                <a:gd name="connsiteX5" fmla="*/ 2371 w 9144052"/>
                <a:gd name="connsiteY5" fmla="*/ 1971 h 1244834"/>
                <a:gd name="connsiteX0" fmla="*/ 2371 w 9144052"/>
                <a:gd name="connsiteY0" fmla="*/ 1971 h 1244834"/>
                <a:gd name="connsiteX1" fmla="*/ 0 w 9144052"/>
                <a:gd name="connsiteY1" fmla="*/ 749425 h 1244834"/>
                <a:gd name="connsiteX2" fmla="*/ 3114923 w 9144052"/>
                <a:gd name="connsiteY2" fmla="*/ 315034 h 1244834"/>
                <a:gd name="connsiteX3" fmla="*/ 9144052 w 9144052"/>
                <a:gd name="connsiteY3" fmla="*/ 537135 h 1244834"/>
                <a:gd name="connsiteX4" fmla="*/ 9143150 w 9144052"/>
                <a:gd name="connsiteY4" fmla="*/ 0 h 1244834"/>
                <a:gd name="connsiteX5" fmla="*/ 2371 w 9144052"/>
                <a:gd name="connsiteY5" fmla="*/ 1971 h 1244834"/>
                <a:gd name="connsiteX0" fmla="*/ 2371 w 9144052"/>
                <a:gd name="connsiteY0" fmla="*/ 1971 h 1282732"/>
                <a:gd name="connsiteX1" fmla="*/ 0 w 9144052"/>
                <a:gd name="connsiteY1" fmla="*/ 749425 h 1282732"/>
                <a:gd name="connsiteX2" fmla="*/ 3114923 w 9144052"/>
                <a:gd name="connsiteY2" fmla="*/ 315034 h 1282732"/>
                <a:gd name="connsiteX3" fmla="*/ 9144052 w 9144052"/>
                <a:gd name="connsiteY3" fmla="*/ 537135 h 1282732"/>
                <a:gd name="connsiteX4" fmla="*/ 9143150 w 9144052"/>
                <a:gd name="connsiteY4" fmla="*/ 0 h 1282732"/>
                <a:gd name="connsiteX5" fmla="*/ 2371 w 9144052"/>
                <a:gd name="connsiteY5" fmla="*/ 1971 h 1282732"/>
                <a:gd name="connsiteX0" fmla="*/ 2371 w 9144052"/>
                <a:gd name="connsiteY0" fmla="*/ 1971 h 1282732"/>
                <a:gd name="connsiteX1" fmla="*/ 0 w 9144052"/>
                <a:gd name="connsiteY1" fmla="*/ 749425 h 1282732"/>
                <a:gd name="connsiteX2" fmla="*/ 3114923 w 9144052"/>
                <a:gd name="connsiteY2" fmla="*/ 315034 h 1282732"/>
                <a:gd name="connsiteX3" fmla="*/ 9144052 w 9144052"/>
                <a:gd name="connsiteY3" fmla="*/ 537135 h 1282732"/>
                <a:gd name="connsiteX4" fmla="*/ 9143150 w 9144052"/>
                <a:gd name="connsiteY4" fmla="*/ 0 h 1282732"/>
                <a:gd name="connsiteX5" fmla="*/ 2371 w 9144052"/>
                <a:gd name="connsiteY5" fmla="*/ 1971 h 1282732"/>
                <a:gd name="connsiteX0" fmla="*/ 2371 w 9144052"/>
                <a:gd name="connsiteY0" fmla="*/ 1971 h 1282732"/>
                <a:gd name="connsiteX1" fmla="*/ 0 w 9144052"/>
                <a:gd name="connsiteY1" fmla="*/ 749425 h 1282732"/>
                <a:gd name="connsiteX2" fmla="*/ 3114923 w 9144052"/>
                <a:gd name="connsiteY2" fmla="*/ 315034 h 1282732"/>
                <a:gd name="connsiteX3" fmla="*/ 9144052 w 9144052"/>
                <a:gd name="connsiteY3" fmla="*/ 537135 h 1282732"/>
                <a:gd name="connsiteX4" fmla="*/ 9143150 w 9144052"/>
                <a:gd name="connsiteY4" fmla="*/ 0 h 1282732"/>
                <a:gd name="connsiteX5" fmla="*/ 2371 w 9144052"/>
                <a:gd name="connsiteY5" fmla="*/ 1971 h 1282732"/>
                <a:gd name="connsiteX0" fmla="*/ 2371 w 9144052"/>
                <a:gd name="connsiteY0" fmla="*/ 1971 h 1570664"/>
                <a:gd name="connsiteX1" fmla="*/ 0 w 9144052"/>
                <a:gd name="connsiteY1" fmla="*/ 749425 h 1570664"/>
                <a:gd name="connsiteX2" fmla="*/ 3114923 w 9144052"/>
                <a:gd name="connsiteY2" fmla="*/ 315034 h 1570664"/>
                <a:gd name="connsiteX3" fmla="*/ 9144052 w 9144052"/>
                <a:gd name="connsiteY3" fmla="*/ 825067 h 1570664"/>
                <a:gd name="connsiteX4" fmla="*/ 9143150 w 9144052"/>
                <a:gd name="connsiteY4" fmla="*/ 0 h 1570664"/>
                <a:gd name="connsiteX5" fmla="*/ 2371 w 9144052"/>
                <a:gd name="connsiteY5" fmla="*/ 1971 h 1570664"/>
                <a:gd name="connsiteX0" fmla="*/ 2371 w 9144052"/>
                <a:gd name="connsiteY0" fmla="*/ 1971 h 1986563"/>
                <a:gd name="connsiteX1" fmla="*/ 0 w 9144052"/>
                <a:gd name="connsiteY1" fmla="*/ 749425 h 1986563"/>
                <a:gd name="connsiteX2" fmla="*/ 3114923 w 9144052"/>
                <a:gd name="connsiteY2" fmla="*/ 315034 h 1986563"/>
                <a:gd name="connsiteX3" fmla="*/ 9144052 w 9144052"/>
                <a:gd name="connsiteY3" fmla="*/ 825067 h 1986563"/>
                <a:gd name="connsiteX4" fmla="*/ 9143150 w 9144052"/>
                <a:gd name="connsiteY4" fmla="*/ 0 h 1986563"/>
                <a:gd name="connsiteX5" fmla="*/ 2371 w 9144052"/>
                <a:gd name="connsiteY5" fmla="*/ 1971 h 1986563"/>
                <a:gd name="connsiteX0" fmla="*/ 2371 w 9144052"/>
                <a:gd name="connsiteY0" fmla="*/ 1971 h 1910577"/>
                <a:gd name="connsiteX1" fmla="*/ 0 w 9144052"/>
                <a:gd name="connsiteY1" fmla="*/ 749425 h 1910577"/>
                <a:gd name="connsiteX2" fmla="*/ 3114923 w 9144052"/>
                <a:gd name="connsiteY2" fmla="*/ 315034 h 1910577"/>
                <a:gd name="connsiteX3" fmla="*/ 9144052 w 9144052"/>
                <a:gd name="connsiteY3" fmla="*/ 825067 h 1910577"/>
                <a:gd name="connsiteX4" fmla="*/ 9143150 w 9144052"/>
                <a:gd name="connsiteY4" fmla="*/ 0 h 1910577"/>
                <a:gd name="connsiteX5" fmla="*/ 2371 w 9144052"/>
                <a:gd name="connsiteY5" fmla="*/ 1971 h 1910577"/>
                <a:gd name="connsiteX0" fmla="*/ 790 w 9142471"/>
                <a:gd name="connsiteY0" fmla="*/ 1971 h 1910577"/>
                <a:gd name="connsiteX1" fmla="*/ 4568 w 9142471"/>
                <a:gd name="connsiteY1" fmla="*/ 1141332 h 1910577"/>
                <a:gd name="connsiteX2" fmla="*/ 3113342 w 9142471"/>
                <a:gd name="connsiteY2" fmla="*/ 315034 h 1910577"/>
                <a:gd name="connsiteX3" fmla="*/ 9142471 w 9142471"/>
                <a:gd name="connsiteY3" fmla="*/ 825067 h 1910577"/>
                <a:gd name="connsiteX4" fmla="*/ 9141569 w 9142471"/>
                <a:gd name="connsiteY4" fmla="*/ 0 h 1910577"/>
                <a:gd name="connsiteX5" fmla="*/ 790 w 9142471"/>
                <a:gd name="connsiteY5" fmla="*/ 1971 h 1910577"/>
                <a:gd name="connsiteX0" fmla="*/ 790 w 9142471"/>
                <a:gd name="connsiteY0" fmla="*/ 1971 h 1910577"/>
                <a:gd name="connsiteX1" fmla="*/ 4568 w 9142471"/>
                <a:gd name="connsiteY1" fmla="*/ 1141332 h 1910577"/>
                <a:gd name="connsiteX2" fmla="*/ 3162539 w 9142471"/>
                <a:gd name="connsiteY2" fmla="*/ 482994 h 1910577"/>
                <a:gd name="connsiteX3" fmla="*/ 9142471 w 9142471"/>
                <a:gd name="connsiteY3" fmla="*/ 825067 h 1910577"/>
                <a:gd name="connsiteX4" fmla="*/ 9141569 w 9142471"/>
                <a:gd name="connsiteY4" fmla="*/ 0 h 1910577"/>
                <a:gd name="connsiteX5" fmla="*/ 790 w 9142471"/>
                <a:gd name="connsiteY5" fmla="*/ 1971 h 1910577"/>
                <a:gd name="connsiteX0" fmla="*/ 790 w 9142471"/>
                <a:gd name="connsiteY0" fmla="*/ 1971 h 1742614"/>
                <a:gd name="connsiteX1" fmla="*/ 4568 w 9142471"/>
                <a:gd name="connsiteY1" fmla="*/ 1141332 h 1742614"/>
                <a:gd name="connsiteX2" fmla="*/ 3162539 w 9142471"/>
                <a:gd name="connsiteY2" fmla="*/ 482994 h 1742614"/>
                <a:gd name="connsiteX3" fmla="*/ 9142471 w 9142471"/>
                <a:gd name="connsiteY3" fmla="*/ 825067 h 1742614"/>
                <a:gd name="connsiteX4" fmla="*/ 9141569 w 9142471"/>
                <a:gd name="connsiteY4" fmla="*/ 0 h 1742614"/>
                <a:gd name="connsiteX5" fmla="*/ 790 w 9142471"/>
                <a:gd name="connsiteY5" fmla="*/ 1971 h 1742614"/>
                <a:gd name="connsiteX0" fmla="*/ 790 w 9142471"/>
                <a:gd name="connsiteY0" fmla="*/ 1971 h 1850587"/>
                <a:gd name="connsiteX1" fmla="*/ 4568 w 9142471"/>
                <a:gd name="connsiteY1" fmla="*/ 1141332 h 1850587"/>
                <a:gd name="connsiteX2" fmla="*/ 3162539 w 9142471"/>
                <a:gd name="connsiteY2" fmla="*/ 482994 h 1850587"/>
                <a:gd name="connsiteX3" fmla="*/ 9142471 w 9142471"/>
                <a:gd name="connsiteY3" fmla="*/ 825067 h 1850587"/>
                <a:gd name="connsiteX4" fmla="*/ 9141569 w 9142471"/>
                <a:gd name="connsiteY4" fmla="*/ 0 h 1850587"/>
                <a:gd name="connsiteX5" fmla="*/ 790 w 9142471"/>
                <a:gd name="connsiteY5" fmla="*/ 1971 h 1850587"/>
                <a:gd name="connsiteX0" fmla="*/ 790 w 9142471"/>
                <a:gd name="connsiteY0" fmla="*/ 1971 h 1850587"/>
                <a:gd name="connsiteX1" fmla="*/ 4568 w 9142471"/>
                <a:gd name="connsiteY1" fmla="*/ 1141332 h 1850587"/>
                <a:gd name="connsiteX2" fmla="*/ 3162539 w 9142471"/>
                <a:gd name="connsiteY2" fmla="*/ 482994 h 1850587"/>
                <a:gd name="connsiteX3" fmla="*/ 9142471 w 9142471"/>
                <a:gd name="connsiteY3" fmla="*/ 825067 h 1850587"/>
                <a:gd name="connsiteX4" fmla="*/ 9141569 w 9142471"/>
                <a:gd name="connsiteY4" fmla="*/ 0 h 1850587"/>
                <a:gd name="connsiteX5" fmla="*/ 790 w 9142471"/>
                <a:gd name="connsiteY5" fmla="*/ 1971 h 1850587"/>
                <a:gd name="connsiteX0" fmla="*/ 790 w 9142471"/>
                <a:gd name="connsiteY0" fmla="*/ 1971 h 1538662"/>
                <a:gd name="connsiteX1" fmla="*/ 4568 w 9142471"/>
                <a:gd name="connsiteY1" fmla="*/ 1141332 h 1538662"/>
                <a:gd name="connsiteX2" fmla="*/ 3162539 w 9142471"/>
                <a:gd name="connsiteY2" fmla="*/ 482994 h 1538662"/>
                <a:gd name="connsiteX3" fmla="*/ 9142471 w 9142471"/>
                <a:gd name="connsiteY3" fmla="*/ 825067 h 1538662"/>
                <a:gd name="connsiteX4" fmla="*/ 9141569 w 9142471"/>
                <a:gd name="connsiteY4" fmla="*/ 0 h 1538662"/>
                <a:gd name="connsiteX5" fmla="*/ 790 w 9142471"/>
                <a:gd name="connsiteY5" fmla="*/ 1971 h 1538662"/>
                <a:gd name="connsiteX0" fmla="*/ 790 w 9142471"/>
                <a:gd name="connsiteY0" fmla="*/ 1971 h 1874582"/>
                <a:gd name="connsiteX1" fmla="*/ 4568 w 9142471"/>
                <a:gd name="connsiteY1" fmla="*/ 1141332 h 1874582"/>
                <a:gd name="connsiteX2" fmla="*/ 3162539 w 9142471"/>
                <a:gd name="connsiteY2" fmla="*/ 482994 h 1874582"/>
                <a:gd name="connsiteX3" fmla="*/ 9142471 w 9142471"/>
                <a:gd name="connsiteY3" fmla="*/ 825067 h 1874582"/>
                <a:gd name="connsiteX4" fmla="*/ 9141569 w 9142471"/>
                <a:gd name="connsiteY4" fmla="*/ 0 h 1874582"/>
                <a:gd name="connsiteX5" fmla="*/ 790 w 9142471"/>
                <a:gd name="connsiteY5" fmla="*/ 1971 h 1874582"/>
                <a:gd name="connsiteX0" fmla="*/ 790 w 9142471"/>
                <a:gd name="connsiteY0" fmla="*/ 1971 h 1874582"/>
                <a:gd name="connsiteX1" fmla="*/ 4568 w 9142471"/>
                <a:gd name="connsiteY1" fmla="*/ 1141332 h 1874582"/>
                <a:gd name="connsiteX2" fmla="*/ 3162539 w 9142471"/>
                <a:gd name="connsiteY2" fmla="*/ 482994 h 1874582"/>
                <a:gd name="connsiteX3" fmla="*/ 9142471 w 9142471"/>
                <a:gd name="connsiteY3" fmla="*/ 825067 h 1874582"/>
                <a:gd name="connsiteX4" fmla="*/ 9141569 w 9142471"/>
                <a:gd name="connsiteY4" fmla="*/ 0 h 1874582"/>
                <a:gd name="connsiteX5" fmla="*/ 790 w 9142471"/>
                <a:gd name="connsiteY5" fmla="*/ 1971 h 1874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42471" h="1874582">
                  <a:moveTo>
                    <a:pt x="790" y="1971"/>
                  </a:moveTo>
                  <a:cubicBezTo>
                    <a:pt x="0" y="305263"/>
                    <a:pt x="5358" y="838040"/>
                    <a:pt x="4568" y="1141332"/>
                  </a:cubicBezTo>
                  <a:cubicBezTo>
                    <a:pt x="419096" y="979788"/>
                    <a:pt x="1492070" y="639683"/>
                    <a:pt x="3162539" y="482994"/>
                  </a:cubicBezTo>
                  <a:cubicBezTo>
                    <a:pt x="4833008" y="326305"/>
                    <a:pt x="7747892" y="1874582"/>
                    <a:pt x="9142471" y="825067"/>
                  </a:cubicBezTo>
                  <a:cubicBezTo>
                    <a:pt x="9142170" y="646022"/>
                    <a:pt x="9141870" y="179045"/>
                    <a:pt x="9141569" y="0"/>
                  </a:cubicBezTo>
                  <a:lnTo>
                    <a:pt x="790" y="197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">
          <a:xfrm>
            <a:off x="905255" y="273050"/>
            <a:ext cx="7781544" cy="950976"/>
          </a:xfr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b="1" kern="1200" smtClean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304" y="1371600"/>
            <a:ext cx="5111750" cy="475488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6112" y="1362456"/>
            <a:ext cx="2569464" cy="47640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14400" y="6537960"/>
            <a:ext cx="2133600" cy="246888"/>
          </a:xfrm>
        </p:spPr>
        <p:txBody>
          <a:bodyPr/>
          <a:lstStyle/>
          <a:p>
            <a:fld id="{9A4AE02C-F398-4C2D-9735-454407C2F64E}" type="datetimeFigureOut">
              <a:rPr lang="ko-KR" altLang="en-US" smtClean="0"/>
              <a:t>2016-03-18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94CEE-45F2-40B5-B270-087036CB14F4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">
          <a:xfrm>
            <a:off x="5257800" y="987552"/>
            <a:ext cx="3730752" cy="795528"/>
          </a:xfrm>
        </p:spPr>
        <p:txBody>
          <a:bodyPr anchor="b"/>
          <a:lstStyle>
            <a:lvl1pPr algn="l"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 bwMode="gray">
          <a:xfrm>
            <a:off x="530352" y="1216152"/>
            <a:ext cx="4645152" cy="4645152"/>
          </a:xfrm>
          <a:prstGeom prst="ellipse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76088" y="1901952"/>
            <a:ext cx="3712464" cy="17556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14400" y="6537960"/>
            <a:ext cx="2133600" cy="246888"/>
          </a:xfrm>
        </p:spPr>
        <p:txBody>
          <a:bodyPr/>
          <a:lstStyle/>
          <a:p>
            <a:fld id="{9A4AE02C-F398-4C2D-9735-454407C2F64E}" type="datetimeFigureOut">
              <a:rPr lang="ko-KR" altLang="en-US" smtClean="0"/>
              <a:t>2016-03-18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94CEE-45F2-40B5-B270-087036CB14F4}" type="slidenum">
              <a:rPr lang="ko-KR" altLang="en-US" smtClean="0"/>
              <a:t>‹#›</a:t>
            </a:fld>
            <a:endParaRPr lang="ko-KR" altLang="en-US"/>
          </a:p>
        </p:txBody>
      </p:sp>
      <p:grpSp>
        <p:nvGrpSpPr>
          <p:cNvPr id="8" name="Group 7"/>
          <p:cNvGrpSpPr/>
          <p:nvPr/>
        </p:nvGrpSpPr>
        <p:grpSpPr bwMode="invGray">
          <a:xfrm rot="16200000">
            <a:off x="-2893651" y="2887705"/>
            <a:ext cx="6891618" cy="1104314"/>
            <a:chOff x="-18448" y="-1967"/>
            <a:chExt cx="9176991" cy="1292024"/>
          </a:xfrm>
        </p:grpSpPr>
        <p:sp>
          <p:nvSpPr>
            <p:cNvPr id="9" name="Freeform 8"/>
            <p:cNvSpPr/>
            <p:nvPr userDrawn="1"/>
          </p:nvSpPr>
          <p:spPr bwMode="invGray">
            <a:xfrm>
              <a:off x="-18448" y="5"/>
              <a:ext cx="9176991" cy="1290052"/>
            </a:xfrm>
            <a:custGeom>
              <a:avLst/>
              <a:gdLst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630680"/>
                <a:gd name="connsiteX1" fmla="*/ 18288 w 9153144"/>
                <a:gd name="connsiteY1" fmla="*/ 1472184 h 1630680"/>
                <a:gd name="connsiteX2" fmla="*/ 2980944 w 9153144"/>
                <a:gd name="connsiteY2" fmla="*/ 960120 h 1630680"/>
                <a:gd name="connsiteX3" fmla="*/ 7114032 w 9153144"/>
                <a:gd name="connsiteY3" fmla="*/ 1353312 h 1630680"/>
                <a:gd name="connsiteX4" fmla="*/ 9144000 w 9153144"/>
                <a:gd name="connsiteY4" fmla="*/ 1106424 h 1630680"/>
                <a:gd name="connsiteX5" fmla="*/ 9153144 w 9153144"/>
                <a:gd name="connsiteY5" fmla="*/ 0 h 1630680"/>
                <a:gd name="connsiteX6" fmla="*/ 0 w 9153144"/>
                <a:gd name="connsiteY6" fmla="*/ 9144 h 1630680"/>
                <a:gd name="connsiteX0" fmla="*/ 0 w 9153144"/>
                <a:gd name="connsiteY0" fmla="*/ 9144 h 1630680"/>
                <a:gd name="connsiteX1" fmla="*/ 18288 w 9153144"/>
                <a:gd name="connsiteY1" fmla="*/ 1472184 h 1630680"/>
                <a:gd name="connsiteX2" fmla="*/ 2980944 w 9153144"/>
                <a:gd name="connsiteY2" fmla="*/ 960120 h 1630680"/>
                <a:gd name="connsiteX3" fmla="*/ 7114032 w 9153144"/>
                <a:gd name="connsiteY3" fmla="*/ 1353312 h 1630680"/>
                <a:gd name="connsiteX4" fmla="*/ 9144000 w 9153144"/>
                <a:gd name="connsiteY4" fmla="*/ 1106424 h 1630680"/>
                <a:gd name="connsiteX5" fmla="*/ 9153144 w 9153144"/>
                <a:gd name="connsiteY5" fmla="*/ 0 h 1630680"/>
                <a:gd name="connsiteX6" fmla="*/ 0 w 9153144"/>
                <a:gd name="connsiteY6" fmla="*/ 9144 h 1630680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6733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6739128 w 9153144"/>
                <a:gd name="connsiteY3" fmla="*/ 1316736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6739128 w 9153144"/>
                <a:gd name="connsiteY3" fmla="*/ 1316736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6739128 w 9153144"/>
                <a:gd name="connsiteY3" fmla="*/ 1316736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52 w 9153196"/>
                <a:gd name="connsiteY0" fmla="*/ 9144 h 1481136"/>
                <a:gd name="connsiteX1" fmla="*/ 0 w 9153196"/>
                <a:gd name="connsiteY1" fmla="*/ 1481136 h 1481136"/>
                <a:gd name="connsiteX2" fmla="*/ 2980996 w 9153196"/>
                <a:gd name="connsiteY2" fmla="*/ 960120 h 1481136"/>
                <a:gd name="connsiteX3" fmla="*/ 6739180 w 9153196"/>
                <a:gd name="connsiteY3" fmla="*/ 1316736 h 1481136"/>
                <a:gd name="connsiteX4" fmla="*/ 9144052 w 9153196"/>
                <a:gd name="connsiteY4" fmla="*/ 1106424 h 1481136"/>
                <a:gd name="connsiteX5" fmla="*/ 9153196 w 9153196"/>
                <a:gd name="connsiteY5" fmla="*/ 0 h 1481136"/>
                <a:gd name="connsiteX6" fmla="*/ 52 w 9153196"/>
                <a:gd name="connsiteY6" fmla="*/ 9144 h 1481136"/>
                <a:gd name="connsiteX0" fmla="*/ 52 w 9153196"/>
                <a:gd name="connsiteY0" fmla="*/ 1284 h 1481136"/>
                <a:gd name="connsiteX1" fmla="*/ 0 w 9153196"/>
                <a:gd name="connsiteY1" fmla="*/ 1481136 h 1481136"/>
                <a:gd name="connsiteX2" fmla="*/ 2980996 w 9153196"/>
                <a:gd name="connsiteY2" fmla="*/ 960120 h 1481136"/>
                <a:gd name="connsiteX3" fmla="*/ 6739180 w 9153196"/>
                <a:gd name="connsiteY3" fmla="*/ 1316736 h 1481136"/>
                <a:gd name="connsiteX4" fmla="*/ 9144052 w 9153196"/>
                <a:gd name="connsiteY4" fmla="*/ 1106424 h 1481136"/>
                <a:gd name="connsiteX5" fmla="*/ 9153196 w 9153196"/>
                <a:gd name="connsiteY5" fmla="*/ 0 h 1481136"/>
                <a:gd name="connsiteX6" fmla="*/ 52 w 9153196"/>
                <a:gd name="connsiteY6" fmla="*/ 1284 h 1481136"/>
                <a:gd name="connsiteX0" fmla="*/ 52 w 9153196"/>
                <a:gd name="connsiteY0" fmla="*/ 1284 h 1862136"/>
                <a:gd name="connsiteX1" fmla="*/ 0 w 9153196"/>
                <a:gd name="connsiteY1" fmla="*/ 1862136 h 1862136"/>
                <a:gd name="connsiteX2" fmla="*/ 2980996 w 9153196"/>
                <a:gd name="connsiteY2" fmla="*/ 960120 h 1862136"/>
                <a:gd name="connsiteX3" fmla="*/ 6739180 w 9153196"/>
                <a:gd name="connsiteY3" fmla="*/ 1316736 h 1862136"/>
                <a:gd name="connsiteX4" fmla="*/ 9144052 w 9153196"/>
                <a:gd name="connsiteY4" fmla="*/ 1106424 h 1862136"/>
                <a:gd name="connsiteX5" fmla="*/ 9153196 w 9153196"/>
                <a:gd name="connsiteY5" fmla="*/ 0 h 1862136"/>
                <a:gd name="connsiteX6" fmla="*/ 52 w 9153196"/>
                <a:gd name="connsiteY6" fmla="*/ 1284 h 1862136"/>
                <a:gd name="connsiteX0" fmla="*/ 52 w 9153196"/>
                <a:gd name="connsiteY0" fmla="*/ 1284 h 1862136"/>
                <a:gd name="connsiteX1" fmla="*/ 0 w 9153196"/>
                <a:gd name="connsiteY1" fmla="*/ 1862136 h 1862136"/>
                <a:gd name="connsiteX2" fmla="*/ 2999284 w 9153196"/>
                <a:gd name="connsiteY2" fmla="*/ 1051560 h 1862136"/>
                <a:gd name="connsiteX3" fmla="*/ 6739180 w 9153196"/>
                <a:gd name="connsiteY3" fmla="*/ 1316736 h 1862136"/>
                <a:gd name="connsiteX4" fmla="*/ 9144052 w 9153196"/>
                <a:gd name="connsiteY4" fmla="*/ 1106424 h 1862136"/>
                <a:gd name="connsiteX5" fmla="*/ 9153196 w 9153196"/>
                <a:gd name="connsiteY5" fmla="*/ 0 h 1862136"/>
                <a:gd name="connsiteX6" fmla="*/ 52 w 9153196"/>
                <a:gd name="connsiteY6" fmla="*/ 1284 h 1862136"/>
                <a:gd name="connsiteX0" fmla="*/ 52 w 9153196"/>
                <a:gd name="connsiteY0" fmla="*/ 1284 h 1862136"/>
                <a:gd name="connsiteX1" fmla="*/ 0 w 9153196"/>
                <a:gd name="connsiteY1" fmla="*/ 1862136 h 1862136"/>
                <a:gd name="connsiteX2" fmla="*/ 2999284 w 9153196"/>
                <a:gd name="connsiteY2" fmla="*/ 1051560 h 1862136"/>
                <a:gd name="connsiteX3" fmla="*/ 6739180 w 9153196"/>
                <a:gd name="connsiteY3" fmla="*/ 1316736 h 1862136"/>
                <a:gd name="connsiteX4" fmla="*/ 9144052 w 9153196"/>
                <a:gd name="connsiteY4" fmla="*/ 1487424 h 1862136"/>
                <a:gd name="connsiteX5" fmla="*/ 9153196 w 9153196"/>
                <a:gd name="connsiteY5" fmla="*/ 0 h 1862136"/>
                <a:gd name="connsiteX6" fmla="*/ 52 w 9153196"/>
                <a:gd name="connsiteY6" fmla="*/ 1284 h 1862136"/>
                <a:gd name="connsiteX0" fmla="*/ 52 w 9153196"/>
                <a:gd name="connsiteY0" fmla="*/ 1284 h 1862136"/>
                <a:gd name="connsiteX1" fmla="*/ 0 w 9153196"/>
                <a:gd name="connsiteY1" fmla="*/ 1862136 h 1862136"/>
                <a:gd name="connsiteX2" fmla="*/ 2999284 w 9153196"/>
                <a:gd name="connsiteY2" fmla="*/ 1051560 h 1862136"/>
                <a:gd name="connsiteX3" fmla="*/ 6281980 w 9153196"/>
                <a:gd name="connsiteY3" fmla="*/ 1469136 h 1862136"/>
                <a:gd name="connsiteX4" fmla="*/ 9144052 w 9153196"/>
                <a:gd name="connsiteY4" fmla="*/ 1487424 h 1862136"/>
                <a:gd name="connsiteX5" fmla="*/ 9153196 w 9153196"/>
                <a:gd name="connsiteY5" fmla="*/ 0 h 1862136"/>
                <a:gd name="connsiteX6" fmla="*/ 52 w 9153196"/>
                <a:gd name="connsiteY6" fmla="*/ 1284 h 1862136"/>
                <a:gd name="connsiteX0" fmla="*/ 52 w 9153196"/>
                <a:gd name="connsiteY0" fmla="*/ 1284 h 1862136"/>
                <a:gd name="connsiteX1" fmla="*/ 0 w 9153196"/>
                <a:gd name="connsiteY1" fmla="*/ 1862136 h 1862136"/>
                <a:gd name="connsiteX2" fmla="*/ 2999284 w 9153196"/>
                <a:gd name="connsiteY2" fmla="*/ 1051560 h 1862136"/>
                <a:gd name="connsiteX3" fmla="*/ 6281980 w 9153196"/>
                <a:gd name="connsiteY3" fmla="*/ 1469136 h 1862136"/>
                <a:gd name="connsiteX4" fmla="*/ 9144052 w 9153196"/>
                <a:gd name="connsiteY4" fmla="*/ 1487424 h 1862136"/>
                <a:gd name="connsiteX5" fmla="*/ 9153196 w 9153196"/>
                <a:gd name="connsiteY5" fmla="*/ 0 h 1862136"/>
                <a:gd name="connsiteX6" fmla="*/ 52 w 9153196"/>
                <a:gd name="connsiteY6" fmla="*/ 1284 h 1862136"/>
                <a:gd name="connsiteX0" fmla="*/ 52 w 9153196"/>
                <a:gd name="connsiteY0" fmla="*/ 1284 h 1862136"/>
                <a:gd name="connsiteX1" fmla="*/ 0 w 9153196"/>
                <a:gd name="connsiteY1" fmla="*/ 1862136 h 1862136"/>
                <a:gd name="connsiteX2" fmla="*/ 2999284 w 9153196"/>
                <a:gd name="connsiteY2" fmla="*/ 1051560 h 1862136"/>
                <a:gd name="connsiteX3" fmla="*/ 6281980 w 9153196"/>
                <a:gd name="connsiteY3" fmla="*/ 1469136 h 1862136"/>
                <a:gd name="connsiteX4" fmla="*/ 9144052 w 9153196"/>
                <a:gd name="connsiteY4" fmla="*/ 1487424 h 1862136"/>
                <a:gd name="connsiteX5" fmla="*/ 9153196 w 9153196"/>
                <a:gd name="connsiteY5" fmla="*/ 0 h 1862136"/>
                <a:gd name="connsiteX6" fmla="*/ 52 w 9153196"/>
                <a:gd name="connsiteY6" fmla="*/ 1284 h 1862136"/>
                <a:gd name="connsiteX0" fmla="*/ 52 w 9153196"/>
                <a:gd name="connsiteY0" fmla="*/ 610884 h 1862136"/>
                <a:gd name="connsiteX1" fmla="*/ 0 w 9153196"/>
                <a:gd name="connsiteY1" fmla="*/ 1862136 h 1862136"/>
                <a:gd name="connsiteX2" fmla="*/ 2999284 w 9153196"/>
                <a:gd name="connsiteY2" fmla="*/ 1051560 h 1862136"/>
                <a:gd name="connsiteX3" fmla="*/ 6281980 w 9153196"/>
                <a:gd name="connsiteY3" fmla="*/ 1469136 h 1862136"/>
                <a:gd name="connsiteX4" fmla="*/ 9144052 w 9153196"/>
                <a:gd name="connsiteY4" fmla="*/ 1487424 h 1862136"/>
                <a:gd name="connsiteX5" fmla="*/ 9153196 w 9153196"/>
                <a:gd name="connsiteY5" fmla="*/ 0 h 1862136"/>
                <a:gd name="connsiteX6" fmla="*/ 52 w 9153196"/>
                <a:gd name="connsiteY6" fmla="*/ 610884 h 1862136"/>
                <a:gd name="connsiteX0" fmla="*/ 52 w 9153196"/>
                <a:gd name="connsiteY0" fmla="*/ 1284 h 1252536"/>
                <a:gd name="connsiteX1" fmla="*/ 0 w 9153196"/>
                <a:gd name="connsiteY1" fmla="*/ 1252536 h 1252536"/>
                <a:gd name="connsiteX2" fmla="*/ 2999284 w 9153196"/>
                <a:gd name="connsiteY2" fmla="*/ 441960 h 1252536"/>
                <a:gd name="connsiteX3" fmla="*/ 6281980 w 9153196"/>
                <a:gd name="connsiteY3" fmla="*/ 859536 h 1252536"/>
                <a:gd name="connsiteX4" fmla="*/ 9144052 w 9153196"/>
                <a:gd name="connsiteY4" fmla="*/ 877824 h 1252536"/>
                <a:gd name="connsiteX5" fmla="*/ 9153196 w 9153196"/>
                <a:gd name="connsiteY5" fmla="*/ 0 h 1252536"/>
                <a:gd name="connsiteX6" fmla="*/ 52 w 9153196"/>
                <a:gd name="connsiteY6" fmla="*/ 1284 h 1252536"/>
                <a:gd name="connsiteX0" fmla="*/ 52 w 9153196"/>
                <a:gd name="connsiteY0" fmla="*/ 1284 h 1252536"/>
                <a:gd name="connsiteX1" fmla="*/ 0 w 9153196"/>
                <a:gd name="connsiteY1" fmla="*/ 1252536 h 1252536"/>
                <a:gd name="connsiteX2" fmla="*/ 3010829 w 9153196"/>
                <a:gd name="connsiteY2" fmla="*/ 483524 h 1252536"/>
                <a:gd name="connsiteX3" fmla="*/ 6281980 w 9153196"/>
                <a:gd name="connsiteY3" fmla="*/ 859536 h 1252536"/>
                <a:gd name="connsiteX4" fmla="*/ 9144052 w 9153196"/>
                <a:gd name="connsiteY4" fmla="*/ 877824 h 1252536"/>
                <a:gd name="connsiteX5" fmla="*/ 9153196 w 9153196"/>
                <a:gd name="connsiteY5" fmla="*/ 0 h 1252536"/>
                <a:gd name="connsiteX6" fmla="*/ 52 w 9153196"/>
                <a:gd name="connsiteY6" fmla="*/ 1284 h 1252536"/>
                <a:gd name="connsiteX0" fmla="*/ 52 w 9153196"/>
                <a:gd name="connsiteY0" fmla="*/ 1284 h 1252536"/>
                <a:gd name="connsiteX1" fmla="*/ 0 w 9153196"/>
                <a:gd name="connsiteY1" fmla="*/ 1252536 h 1252536"/>
                <a:gd name="connsiteX2" fmla="*/ 3010829 w 9153196"/>
                <a:gd name="connsiteY2" fmla="*/ 483524 h 1252536"/>
                <a:gd name="connsiteX3" fmla="*/ 6281980 w 9153196"/>
                <a:gd name="connsiteY3" fmla="*/ 859536 h 1252536"/>
                <a:gd name="connsiteX4" fmla="*/ 9144052 w 9153196"/>
                <a:gd name="connsiteY4" fmla="*/ 877824 h 1252536"/>
                <a:gd name="connsiteX5" fmla="*/ 9153196 w 9153196"/>
                <a:gd name="connsiteY5" fmla="*/ 0 h 1252536"/>
                <a:gd name="connsiteX6" fmla="*/ 52 w 9153196"/>
                <a:gd name="connsiteY6" fmla="*/ 1284 h 1252536"/>
                <a:gd name="connsiteX0" fmla="*/ 52 w 9153196"/>
                <a:gd name="connsiteY0" fmla="*/ 1284 h 1252536"/>
                <a:gd name="connsiteX1" fmla="*/ 0 w 9153196"/>
                <a:gd name="connsiteY1" fmla="*/ 1252536 h 1252536"/>
                <a:gd name="connsiteX2" fmla="*/ 3010829 w 9153196"/>
                <a:gd name="connsiteY2" fmla="*/ 483524 h 1252536"/>
                <a:gd name="connsiteX3" fmla="*/ 6281980 w 9153196"/>
                <a:gd name="connsiteY3" fmla="*/ 859536 h 1252536"/>
                <a:gd name="connsiteX4" fmla="*/ 9144052 w 9153196"/>
                <a:gd name="connsiteY4" fmla="*/ 877824 h 1252536"/>
                <a:gd name="connsiteX5" fmla="*/ 9153196 w 9153196"/>
                <a:gd name="connsiteY5" fmla="*/ 0 h 1252536"/>
                <a:gd name="connsiteX6" fmla="*/ 52 w 9153196"/>
                <a:gd name="connsiteY6" fmla="*/ 1284 h 1252536"/>
                <a:gd name="connsiteX0" fmla="*/ 52 w 9153196"/>
                <a:gd name="connsiteY0" fmla="*/ 1284 h 1252536"/>
                <a:gd name="connsiteX1" fmla="*/ 0 w 9153196"/>
                <a:gd name="connsiteY1" fmla="*/ 1252536 h 1252536"/>
                <a:gd name="connsiteX2" fmla="*/ 3620429 w 9153196"/>
                <a:gd name="connsiteY2" fmla="*/ 483524 h 1252536"/>
                <a:gd name="connsiteX3" fmla="*/ 6281980 w 9153196"/>
                <a:gd name="connsiteY3" fmla="*/ 859536 h 1252536"/>
                <a:gd name="connsiteX4" fmla="*/ 9144052 w 9153196"/>
                <a:gd name="connsiteY4" fmla="*/ 877824 h 1252536"/>
                <a:gd name="connsiteX5" fmla="*/ 9153196 w 9153196"/>
                <a:gd name="connsiteY5" fmla="*/ 0 h 1252536"/>
                <a:gd name="connsiteX6" fmla="*/ 52 w 9153196"/>
                <a:gd name="connsiteY6" fmla="*/ 1284 h 1252536"/>
                <a:gd name="connsiteX0" fmla="*/ 52 w 9153196"/>
                <a:gd name="connsiteY0" fmla="*/ 1284 h 1252536"/>
                <a:gd name="connsiteX1" fmla="*/ 0 w 9153196"/>
                <a:gd name="connsiteY1" fmla="*/ 1252536 h 1252536"/>
                <a:gd name="connsiteX2" fmla="*/ 3620429 w 9153196"/>
                <a:gd name="connsiteY2" fmla="*/ 483524 h 1252536"/>
                <a:gd name="connsiteX3" fmla="*/ 6281980 w 9153196"/>
                <a:gd name="connsiteY3" fmla="*/ 859536 h 1252536"/>
                <a:gd name="connsiteX4" fmla="*/ 9144052 w 9153196"/>
                <a:gd name="connsiteY4" fmla="*/ 877824 h 1252536"/>
                <a:gd name="connsiteX5" fmla="*/ 9153196 w 9153196"/>
                <a:gd name="connsiteY5" fmla="*/ 0 h 1252536"/>
                <a:gd name="connsiteX6" fmla="*/ 52 w 9153196"/>
                <a:gd name="connsiteY6" fmla="*/ 1284 h 1252536"/>
                <a:gd name="connsiteX0" fmla="*/ 52 w 9153196"/>
                <a:gd name="connsiteY0" fmla="*/ 1284 h 1252536"/>
                <a:gd name="connsiteX1" fmla="*/ 0 w 9153196"/>
                <a:gd name="connsiteY1" fmla="*/ 1252536 h 1252536"/>
                <a:gd name="connsiteX2" fmla="*/ 3620429 w 9153196"/>
                <a:gd name="connsiteY2" fmla="*/ 483524 h 1252536"/>
                <a:gd name="connsiteX3" fmla="*/ 9144052 w 9153196"/>
                <a:gd name="connsiteY3" fmla="*/ 877824 h 1252536"/>
                <a:gd name="connsiteX4" fmla="*/ 9153196 w 9153196"/>
                <a:gd name="connsiteY4" fmla="*/ 0 h 1252536"/>
                <a:gd name="connsiteX5" fmla="*/ 52 w 9153196"/>
                <a:gd name="connsiteY5" fmla="*/ 1284 h 1252536"/>
                <a:gd name="connsiteX0" fmla="*/ 52 w 9153196"/>
                <a:gd name="connsiteY0" fmla="*/ 1284 h 1252536"/>
                <a:gd name="connsiteX1" fmla="*/ 0 w 9153196"/>
                <a:gd name="connsiteY1" fmla="*/ 1252536 h 1252536"/>
                <a:gd name="connsiteX2" fmla="*/ 3620429 w 9153196"/>
                <a:gd name="connsiteY2" fmla="*/ 483524 h 1252536"/>
                <a:gd name="connsiteX3" fmla="*/ 9144052 w 9153196"/>
                <a:gd name="connsiteY3" fmla="*/ 877824 h 1252536"/>
                <a:gd name="connsiteX4" fmla="*/ 9153196 w 9153196"/>
                <a:gd name="connsiteY4" fmla="*/ 0 h 1252536"/>
                <a:gd name="connsiteX5" fmla="*/ 52 w 9153196"/>
                <a:gd name="connsiteY5" fmla="*/ 1284 h 1252536"/>
                <a:gd name="connsiteX0" fmla="*/ 52 w 9153196"/>
                <a:gd name="connsiteY0" fmla="*/ 1284 h 1279374"/>
                <a:gd name="connsiteX1" fmla="*/ 0 w 9153196"/>
                <a:gd name="connsiteY1" fmla="*/ 1252536 h 1279374"/>
                <a:gd name="connsiteX2" fmla="*/ 3620429 w 9153196"/>
                <a:gd name="connsiteY2" fmla="*/ 483524 h 1279374"/>
                <a:gd name="connsiteX3" fmla="*/ 9144052 w 9153196"/>
                <a:gd name="connsiteY3" fmla="*/ 877824 h 1279374"/>
                <a:gd name="connsiteX4" fmla="*/ 9153196 w 9153196"/>
                <a:gd name="connsiteY4" fmla="*/ 0 h 1279374"/>
                <a:gd name="connsiteX5" fmla="*/ 52 w 9153196"/>
                <a:gd name="connsiteY5" fmla="*/ 1284 h 1279374"/>
                <a:gd name="connsiteX0" fmla="*/ 52 w 9150620"/>
                <a:gd name="connsiteY0" fmla="*/ 1284 h 1279374"/>
                <a:gd name="connsiteX1" fmla="*/ 0 w 9150620"/>
                <a:gd name="connsiteY1" fmla="*/ 1252536 h 1279374"/>
                <a:gd name="connsiteX2" fmla="*/ 3620429 w 9150620"/>
                <a:gd name="connsiteY2" fmla="*/ 483524 h 1279374"/>
                <a:gd name="connsiteX3" fmla="*/ 9144052 w 9150620"/>
                <a:gd name="connsiteY3" fmla="*/ 877824 h 1279374"/>
                <a:gd name="connsiteX4" fmla="*/ 9150620 w 9150620"/>
                <a:gd name="connsiteY4" fmla="*/ 0 h 1279374"/>
                <a:gd name="connsiteX5" fmla="*/ 52 w 9150620"/>
                <a:gd name="connsiteY5" fmla="*/ 1284 h 1279374"/>
                <a:gd name="connsiteX0" fmla="*/ 52 w 9150620"/>
                <a:gd name="connsiteY0" fmla="*/ 1284 h 1279374"/>
                <a:gd name="connsiteX1" fmla="*/ 0 w 9150620"/>
                <a:gd name="connsiteY1" fmla="*/ 1252536 h 1279374"/>
                <a:gd name="connsiteX2" fmla="*/ 3641211 w 9150620"/>
                <a:gd name="connsiteY2" fmla="*/ 459690 h 1279374"/>
                <a:gd name="connsiteX3" fmla="*/ 9144052 w 9150620"/>
                <a:gd name="connsiteY3" fmla="*/ 877824 h 1279374"/>
                <a:gd name="connsiteX4" fmla="*/ 9150620 w 9150620"/>
                <a:gd name="connsiteY4" fmla="*/ 0 h 1279374"/>
                <a:gd name="connsiteX5" fmla="*/ 52 w 9150620"/>
                <a:gd name="connsiteY5" fmla="*/ 1284 h 1279374"/>
                <a:gd name="connsiteX0" fmla="*/ 52 w 9150620"/>
                <a:gd name="connsiteY0" fmla="*/ 1284 h 1279374"/>
                <a:gd name="connsiteX1" fmla="*/ 0 w 9150620"/>
                <a:gd name="connsiteY1" fmla="*/ 1252536 h 1279374"/>
                <a:gd name="connsiteX2" fmla="*/ 3641211 w 9150620"/>
                <a:gd name="connsiteY2" fmla="*/ 459690 h 1279374"/>
                <a:gd name="connsiteX3" fmla="*/ 9144052 w 9150620"/>
                <a:gd name="connsiteY3" fmla="*/ 877824 h 1279374"/>
                <a:gd name="connsiteX4" fmla="*/ 9150620 w 9150620"/>
                <a:gd name="connsiteY4" fmla="*/ 0 h 1279374"/>
                <a:gd name="connsiteX5" fmla="*/ 52 w 9150620"/>
                <a:gd name="connsiteY5" fmla="*/ 1284 h 1279374"/>
                <a:gd name="connsiteX0" fmla="*/ 52 w 9150620"/>
                <a:gd name="connsiteY0" fmla="*/ 1284 h 1279374"/>
                <a:gd name="connsiteX1" fmla="*/ 0 w 9150620"/>
                <a:gd name="connsiteY1" fmla="*/ 1252536 h 1279374"/>
                <a:gd name="connsiteX2" fmla="*/ 3622738 w 9150620"/>
                <a:gd name="connsiteY2" fmla="*/ 425264 h 1279374"/>
                <a:gd name="connsiteX3" fmla="*/ 9144052 w 9150620"/>
                <a:gd name="connsiteY3" fmla="*/ 877824 h 1279374"/>
                <a:gd name="connsiteX4" fmla="*/ 9150620 w 9150620"/>
                <a:gd name="connsiteY4" fmla="*/ 0 h 1279374"/>
                <a:gd name="connsiteX5" fmla="*/ 52 w 9150620"/>
                <a:gd name="connsiteY5" fmla="*/ 1284 h 1279374"/>
                <a:gd name="connsiteX0" fmla="*/ 52 w 9150620"/>
                <a:gd name="connsiteY0" fmla="*/ 1284 h 1279374"/>
                <a:gd name="connsiteX1" fmla="*/ 0 w 9150620"/>
                <a:gd name="connsiteY1" fmla="*/ 1252536 h 1279374"/>
                <a:gd name="connsiteX2" fmla="*/ 3622738 w 9150620"/>
                <a:gd name="connsiteY2" fmla="*/ 425264 h 1279374"/>
                <a:gd name="connsiteX3" fmla="*/ 9144052 w 9150620"/>
                <a:gd name="connsiteY3" fmla="*/ 877824 h 1279374"/>
                <a:gd name="connsiteX4" fmla="*/ 9150620 w 9150620"/>
                <a:gd name="connsiteY4" fmla="*/ 0 h 1279374"/>
                <a:gd name="connsiteX5" fmla="*/ 52 w 9150620"/>
                <a:gd name="connsiteY5" fmla="*/ 1284 h 1279374"/>
                <a:gd name="connsiteX0" fmla="*/ 52 w 9150620"/>
                <a:gd name="connsiteY0" fmla="*/ 1284 h 1279374"/>
                <a:gd name="connsiteX1" fmla="*/ 0 w 9150620"/>
                <a:gd name="connsiteY1" fmla="*/ 1252536 h 1279374"/>
                <a:gd name="connsiteX2" fmla="*/ 3622738 w 9150620"/>
                <a:gd name="connsiteY2" fmla="*/ 425264 h 1279374"/>
                <a:gd name="connsiteX3" fmla="*/ 9144052 w 9150620"/>
                <a:gd name="connsiteY3" fmla="*/ 877824 h 1279374"/>
                <a:gd name="connsiteX4" fmla="*/ 9150620 w 9150620"/>
                <a:gd name="connsiteY4" fmla="*/ 0 h 1279374"/>
                <a:gd name="connsiteX5" fmla="*/ 52 w 9150620"/>
                <a:gd name="connsiteY5" fmla="*/ 1284 h 1279374"/>
                <a:gd name="connsiteX0" fmla="*/ 52 w 9150620"/>
                <a:gd name="connsiteY0" fmla="*/ 1284 h 1252536"/>
                <a:gd name="connsiteX1" fmla="*/ 0 w 9150620"/>
                <a:gd name="connsiteY1" fmla="*/ 1252536 h 1252536"/>
                <a:gd name="connsiteX2" fmla="*/ 3622738 w 9150620"/>
                <a:gd name="connsiteY2" fmla="*/ 425264 h 1252536"/>
                <a:gd name="connsiteX3" fmla="*/ 9144052 w 9150620"/>
                <a:gd name="connsiteY3" fmla="*/ 877824 h 1252536"/>
                <a:gd name="connsiteX4" fmla="*/ 9150620 w 9150620"/>
                <a:gd name="connsiteY4" fmla="*/ 0 h 1252536"/>
                <a:gd name="connsiteX5" fmla="*/ 52 w 9150620"/>
                <a:gd name="connsiteY5" fmla="*/ 1284 h 1252536"/>
                <a:gd name="connsiteX0" fmla="*/ 52 w 9150620"/>
                <a:gd name="connsiteY0" fmla="*/ 1284 h 1252536"/>
                <a:gd name="connsiteX1" fmla="*/ 0 w 9150620"/>
                <a:gd name="connsiteY1" fmla="*/ 1252536 h 1252536"/>
                <a:gd name="connsiteX2" fmla="*/ 3622738 w 9150620"/>
                <a:gd name="connsiteY2" fmla="*/ 425264 h 1252536"/>
                <a:gd name="connsiteX3" fmla="*/ 9144052 w 9150620"/>
                <a:gd name="connsiteY3" fmla="*/ 877824 h 1252536"/>
                <a:gd name="connsiteX4" fmla="*/ 9150620 w 9150620"/>
                <a:gd name="connsiteY4" fmla="*/ 0 h 1252536"/>
                <a:gd name="connsiteX5" fmla="*/ 52 w 9150620"/>
                <a:gd name="connsiteY5" fmla="*/ 1284 h 1252536"/>
                <a:gd name="connsiteX0" fmla="*/ 52 w 9150620"/>
                <a:gd name="connsiteY0" fmla="*/ 1284 h 1340282"/>
                <a:gd name="connsiteX1" fmla="*/ 0 w 9150620"/>
                <a:gd name="connsiteY1" fmla="*/ 1252536 h 1340282"/>
                <a:gd name="connsiteX2" fmla="*/ 3622738 w 9150620"/>
                <a:gd name="connsiteY2" fmla="*/ 425264 h 1340282"/>
                <a:gd name="connsiteX3" fmla="*/ 9144052 w 9150620"/>
                <a:gd name="connsiteY3" fmla="*/ 877824 h 1340282"/>
                <a:gd name="connsiteX4" fmla="*/ 9150620 w 9150620"/>
                <a:gd name="connsiteY4" fmla="*/ 0 h 1340282"/>
                <a:gd name="connsiteX5" fmla="*/ 52 w 9150620"/>
                <a:gd name="connsiteY5" fmla="*/ 1284 h 1340282"/>
                <a:gd name="connsiteX0" fmla="*/ 52 w 9150620"/>
                <a:gd name="connsiteY0" fmla="*/ 1284 h 1470041"/>
                <a:gd name="connsiteX1" fmla="*/ 0 w 9150620"/>
                <a:gd name="connsiteY1" fmla="*/ 1252536 h 1470041"/>
                <a:gd name="connsiteX2" fmla="*/ 3622738 w 9150620"/>
                <a:gd name="connsiteY2" fmla="*/ 425264 h 1470041"/>
                <a:gd name="connsiteX3" fmla="*/ 9144052 w 9150620"/>
                <a:gd name="connsiteY3" fmla="*/ 877824 h 1470041"/>
                <a:gd name="connsiteX4" fmla="*/ 9150620 w 9150620"/>
                <a:gd name="connsiteY4" fmla="*/ 0 h 1470041"/>
                <a:gd name="connsiteX5" fmla="*/ 52 w 9150620"/>
                <a:gd name="connsiteY5" fmla="*/ 1284 h 1470041"/>
                <a:gd name="connsiteX0" fmla="*/ 52 w 9150620"/>
                <a:gd name="connsiteY0" fmla="*/ 1284 h 1470041"/>
                <a:gd name="connsiteX1" fmla="*/ 0 w 9150620"/>
                <a:gd name="connsiteY1" fmla="*/ 1252536 h 1470041"/>
                <a:gd name="connsiteX2" fmla="*/ 3622738 w 9150620"/>
                <a:gd name="connsiteY2" fmla="*/ 425264 h 1470041"/>
                <a:gd name="connsiteX3" fmla="*/ 9144052 w 9150620"/>
                <a:gd name="connsiteY3" fmla="*/ 877824 h 1470041"/>
                <a:gd name="connsiteX4" fmla="*/ 9150620 w 9150620"/>
                <a:gd name="connsiteY4" fmla="*/ 0 h 1470041"/>
                <a:gd name="connsiteX5" fmla="*/ 52 w 9150620"/>
                <a:gd name="connsiteY5" fmla="*/ 1284 h 1470041"/>
                <a:gd name="connsiteX0" fmla="*/ 18502 w 9169070"/>
                <a:gd name="connsiteY0" fmla="*/ 1284 h 1489619"/>
                <a:gd name="connsiteX1" fmla="*/ 0 w 9169070"/>
                <a:gd name="connsiteY1" fmla="*/ 1489619 h 1489619"/>
                <a:gd name="connsiteX2" fmla="*/ 3641188 w 9169070"/>
                <a:gd name="connsiteY2" fmla="*/ 425264 h 1489619"/>
                <a:gd name="connsiteX3" fmla="*/ 9162502 w 9169070"/>
                <a:gd name="connsiteY3" fmla="*/ 877824 h 1489619"/>
                <a:gd name="connsiteX4" fmla="*/ 9169070 w 9169070"/>
                <a:gd name="connsiteY4" fmla="*/ 0 h 1489619"/>
                <a:gd name="connsiteX5" fmla="*/ 18502 w 9169070"/>
                <a:gd name="connsiteY5" fmla="*/ 1284 h 1489619"/>
                <a:gd name="connsiteX0" fmla="*/ 18502 w 9169070"/>
                <a:gd name="connsiteY0" fmla="*/ 1284 h 1654092"/>
                <a:gd name="connsiteX1" fmla="*/ 0 w 9169070"/>
                <a:gd name="connsiteY1" fmla="*/ 1489619 h 1654092"/>
                <a:gd name="connsiteX2" fmla="*/ 3641188 w 9169070"/>
                <a:gd name="connsiteY2" fmla="*/ 425264 h 1654092"/>
                <a:gd name="connsiteX3" fmla="*/ 9137904 w 9169070"/>
                <a:gd name="connsiteY3" fmla="*/ 1061874 h 1654092"/>
                <a:gd name="connsiteX4" fmla="*/ 9169070 w 9169070"/>
                <a:gd name="connsiteY4" fmla="*/ 0 h 1654092"/>
                <a:gd name="connsiteX5" fmla="*/ 18502 w 9169070"/>
                <a:gd name="connsiteY5" fmla="*/ 1284 h 1654092"/>
                <a:gd name="connsiteX0" fmla="*/ 18502 w 9176990"/>
                <a:gd name="connsiteY0" fmla="*/ 1284 h 1654092"/>
                <a:gd name="connsiteX1" fmla="*/ 0 w 9176990"/>
                <a:gd name="connsiteY1" fmla="*/ 1489619 h 1654092"/>
                <a:gd name="connsiteX2" fmla="*/ 3641188 w 9176990"/>
                <a:gd name="connsiteY2" fmla="*/ 425264 h 1654092"/>
                <a:gd name="connsiteX3" fmla="*/ 9174801 w 9176990"/>
                <a:gd name="connsiteY3" fmla="*/ 1061875 h 1654092"/>
                <a:gd name="connsiteX4" fmla="*/ 9169070 w 9176990"/>
                <a:gd name="connsiteY4" fmla="*/ 0 h 1654092"/>
                <a:gd name="connsiteX5" fmla="*/ 18502 w 9176990"/>
                <a:gd name="connsiteY5" fmla="*/ 1284 h 1654092"/>
                <a:gd name="connsiteX0" fmla="*/ 18502 w 9176990"/>
                <a:gd name="connsiteY0" fmla="*/ 1284 h 1654092"/>
                <a:gd name="connsiteX1" fmla="*/ 0 w 9176990"/>
                <a:gd name="connsiteY1" fmla="*/ 1489619 h 1654092"/>
                <a:gd name="connsiteX2" fmla="*/ 3687310 w 9176990"/>
                <a:gd name="connsiteY2" fmla="*/ 649870 h 1654092"/>
                <a:gd name="connsiteX3" fmla="*/ 9174801 w 9176990"/>
                <a:gd name="connsiteY3" fmla="*/ 1061875 h 1654092"/>
                <a:gd name="connsiteX4" fmla="*/ 9169070 w 9176990"/>
                <a:gd name="connsiteY4" fmla="*/ 0 h 1654092"/>
                <a:gd name="connsiteX5" fmla="*/ 18502 w 9176990"/>
                <a:gd name="connsiteY5" fmla="*/ 1284 h 1654092"/>
                <a:gd name="connsiteX0" fmla="*/ 18502 w 9176990"/>
                <a:gd name="connsiteY0" fmla="*/ 1284 h 1654092"/>
                <a:gd name="connsiteX1" fmla="*/ 0 w 9176990"/>
                <a:gd name="connsiteY1" fmla="*/ 1489619 h 1654092"/>
                <a:gd name="connsiteX2" fmla="*/ 3200119 w 9176990"/>
                <a:gd name="connsiteY2" fmla="*/ 555828 h 1654092"/>
                <a:gd name="connsiteX3" fmla="*/ 9174801 w 9176990"/>
                <a:gd name="connsiteY3" fmla="*/ 1061875 h 1654092"/>
                <a:gd name="connsiteX4" fmla="*/ 9169070 w 9176990"/>
                <a:gd name="connsiteY4" fmla="*/ 0 h 1654092"/>
                <a:gd name="connsiteX5" fmla="*/ 18502 w 9176990"/>
                <a:gd name="connsiteY5" fmla="*/ 1284 h 1654092"/>
                <a:gd name="connsiteX0" fmla="*/ 18502 w 9176990"/>
                <a:gd name="connsiteY0" fmla="*/ 1284 h 1654092"/>
                <a:gd name="connsiteX1" fmla="*/ 0 w 9176990"/>
                <a:gd name="connsiteY1" fmla="*/ 1489619 h 1654092"/>
                <a:gd name="connsiteX2" fmla="*/ 3209344 w 9176990"/>
                <a:gd name="connsiteY2" fmla="*/ 515274 h 1654092"/>
                <a:gd name="connsiteX3" fmla="*/ 9174801 w 9176990"/>
                <a:gd name="connsiteY3" fmla="*/ 1061875 h 1654092"/>
                <a:gd name="connsiteX4" fmla="*/ 9169070 w 9176990"/>
                <a:gd name="connsiteY4" fmla="*/ 0 h 1654092"/>
                <a:gd name="connsiteX5" fmla="*/ 18502 w 9176990"/>
                <a:gd name="connsiteY5" fmla="*/ 1284 h 1654092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795308 w 9176990"/>
                <a:gd name="connsiteY3" fmla="*/ 1145702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734404 w 9176990"/>
                <a:gd name="connsiteY3" fmla="*/ 1030952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734404 w 9176990"/>
                <a:gd name="connsiteY3" fmla="*/ 1030952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734404 w 9176990"/>
                <a:gd name="connsiteY3" fmla="*/ 1030952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734404 w 9176990"/>
                <a:gd name="connsiteY3" fmla="*/ 1030952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734404 w 9176990"/>
                <a:gd name="connsiteY3" fmla="*/ 981040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734404 w 9176990"/>
                <a:gd name="connsiteY3" fmla="*/ 981040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734404 w 9176990"/>
                <a:gd name="connsiteY3" fmla="*/ 981040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734404 w 9176990"/>
                <a:gd name="connsiteY3" fmla="*/ 981040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267623 w 9176990"/>
                <a:gd name="connsiteY3" fmla="*/ 866290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267623 w 9176990"/>
                <a:gd name="connsiteY3" fmla="*/ 866290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307596 w 9176990"/>
                <a:gd name="connsiteY3" fmla="*/ 941158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307596 w 9176990"/>
                <a:gd name="connsiteY3" fmla="*/ 941158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76990" h="1489619">
                  <a:moveTo>
                    <a:pt x="18502" y="1284"/>
                  </a:moveTo>
                  <a:cubicBezTo>
                    <a:pt x="18485" y="491948"/>
                    <a:pt x="17" y="998955"/>
                    <a:pt x="0" y="1489619"/>
                  </a:cubicBezTo>
                  <a:cubicBezTo>
                    <a:pt x="304800" y="1334171"/>
                    <a:pt x="2076793" y="572593"/>
                    <a:pt x="3209344" y="515274"/>
                  </a:cubicBezTo>
                  <a:cubicBezTo>
                    <a:pt x="4341895" y="457955"/>
                    <a:pt x="5743827" y="772070"/>
                    <a:pt x="6307596" y="941158"/>
                  </a:cubicBezTo>
                  <a:cubicBezTo>
                    <a:pt x="6871365" y="1110246"/>
                    <a:pt x="8191884" y="1377605"/>
                    <a:pt x="9174801" y="1061875"/>
                  </a:cubicBezTo>
                  <a:cubicBezTo>
                    <a:pt x="9176990" y="769267"/>
                    <a:pt x="9166881" y="292608"/>
                    <a:pt x="9169070" y="0"/>
                  </a:cubicBezTo>
                  <a:lnTo>
                    <a:pt x="18502" y="1284"/>
                  </a:lnTo>
                  <a:close/>
                </a:path>
              </a:pathLst>
            </a:cu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 9"/>
            <p:cNvSpPr/>
            <p:nvPr userDrawn="1"/>
          </p:nvSpPr>
          <p:spPr bwMode="invGray">
            <a:xfrm>
              <a:off x="1533" y="-1967"/>
              <a:ext cx="9149091" cy="1266391"/>
            </a:xfrm>
            <a:custGeom>
              <a:avLst/>
              <a:gdLst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630680"/>
                <a:gd name="connsiteX1" fmla="*/ 18288 w 9153144"/>
                <a:gd name="connsiteY1" fmla="*/ 1472184 h 1630680"/>
                <a:gd name="connsiteX2" fmla="*/ 2980944 w 9153144"/>
                <a:gd name="connsiteY2" fmla="*/ 960120 h 1630680"/>
                <a:gd name="connsiteX3" fmla="*/ 7114032 w 9153144"/>
                <a:gd name="connsiteY3" fmla="*/ 1353312 h 1630680"/>
                <a:gd name="connsiteX4" fmla="*/ 9144000 w 9153144"/>
                <a:gd name="connsiteY4" fmla="*/ 1106424 h 1630680"/>
                <a:gd name="connsiteX5" fmla="*/ 9153144 w 9153144"/>
                <a:gd name="connsiteY5" fmla="*/ 0 h 1630680"/>
                <a:gd name="connsiteX6" fmla="*/ 0 w 9153144"/>
                <a:gd name="connsiteY6" fmla="*/ 9144 h 1630680"/>
                <a:gd name="connsiteX0" fmla="*/ 0 w 9153144"/>
                <a:gd name="connsiteY0" fmla="*/ 9144 h 1630680"/>
                <a:gd name="connsiteX1" fmla="*/ 18288 w 9153144"/>
                <a:gd name="connsiteY1" fmla="*/ 1472184 h 1630680"/>
                <a:gd name="connsiteX2" fmla="*/ 2980944 w 9153144"/>
                <a:gd name="connsiteY2" fmla="*/ 960120 h 1630680"/>
                <a:gd name="connsiteX3" fmla="*/ 7114032 w 9153144"/>
                <a:gd name="connsiteY3" fmla="*/ 1353312 h 1630680"/>
                <a:gd name="connsiteX4" fmla="*/ 9144000 w 9153144"/>
                <a:gd name="connsiteY4" fmla="*/ 1106424 h 1630680"/>
                <a:gd name="connsiteX5" fmla="*/ 9153144 w 9153144"/>
                <a:gd name="connsiteY5" fmla="*/ 0 h 1630680"/>
                <a:gd name="connsiteX6" fmla="*/ 0 w 9153144"/>
                <a:gd name="connsiteY6" fmla="*/ 9144 h 1630680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6733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6739128 w 9153144"/>
                <a:gd name="connsiteY3" fmla="*/ 1316736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6739128 w 9153144"/>
                <a:gd name="connsiteY3" fmla="*/ 1316736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6739128 w 9153144"/>
                <a:gd name="connsiteY3" fmla="*/ 1316736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52 w 9153196"/>
                <a:gd name="connsiteY0" fmla="*/ 9144 h 1481136"/>
                <a:gd name="connsiteX1" fmla="*/ 0 w 9153196"/>
                <a:gd name="connsiteY1" fmla="*/ 1481136 h 1481136"/>
                <a:gd name="connsiteX2" fmla="*/ 2980996 w 9153196"/>
                <a:gd name="connsiteY2" fmla="*/ 960120 h 1481136"/>
                <a:gd name="connsiteX3" fmla="*/ 6739180 w 9153196"/>
                <a:gd name="connsiteY3" fmla="*/ 1316736 h 1481136"/>
                <a:gd name="connsiteX4" fmla="*/ 9144052 w 9153196"/>
                <a:gd name="connsiteY4" fmla="*/ 1106424 h 1481136"/>
                <a:gd name="connsiteX5" fmla="*/ 9153196 w 9153196"/>
                <a:gd name="connsiteY5" fmla="*/ 0 h 1481136"/>
                <a:gd name="connsiteX6" fmla="*/ 52 w 9153196"/>
                <a:gd name="connsiteY6" fmla="*/ 9144 h 1481136"/>
                <a:gd name="connsiteX0" fmla="*/ 52 w 9153196"/>
                <a:gd name="connsiteY0" fmla="*/ 1284 h 1481136"/>
                <a:gd name="connsiteX1" fmla="*/ 0 w 9153196"/>
                <a:gd name="connsiteY1" fmla="*/ 1481136 h 1481136"/>
                <a:gd name="connsiteX2" fmla="*/ 2980996 w 9153196"/>
                <a:gd name="connsiteY2" fmla="*/ 960120 h 1481136"/>
                <a:gd name="connsiteX3" fmla="*/ 6739180 w 9153196"/>
                <a:gd name="connsiteY3" fmla="*/ 1316736 h 1481136"/>
                <a:gd name="connsiteX4" fmla="*/ 9144052 w 9153196"/>
                <a:gd name="connsiteY4" fmla="*/ 1106424 h 1481136"/>
                <a:gd name="connsiteX5" fmla="*/ 9153196 w 9153196"/>
                <a:gd name="connsiteY5" fmla="*/ 0 h 1481136"/>
                <a:gd name="connsiteX6" fmla="*/ 52 w 9153196"/>
                <a:gd name="connsiteY6" fmla="*/ 1284 h 1481136"/>
                <a:gd name="connsiteX0" fmla="*/ 52 w 9153196"/>
                <a:gd name="connsiteY0" fmla="*/ 763284 h 1481136"/>
                <a:gd name="connsiteX1" fmla="*/ 0 w 9153196"/>
                <a:gd name="connsiteY1" fmla="*/ 1481136 h 1481136"/>
                <a:gd name="connsiteX2" fmla="*/ 2980996 w 9153196"/>
                <a:gd name="connsiteY2" fmla="*/ 960120 h 1481136"/>
                <a:gd name="connsiteX3" fmla="*/ 6739180 w 9153196"/>
                <a:gd name="connsiteY3" fmla="*/ 1316736 h 1481136"/>
                <a:gd name="connsiteX4" fmla="*/ 9144052 w 9153196"/>
                <a:gd name="connsiteY4" fmla="*/ 1106424 h 1481136"/>
                <a:gd name="connsiteX5" fmla="*/ 9153196 w 9153196"/>
                <a:gd name="connsiteY5" fmla="*/ 0 h 1481136"/>
                <a:gd name="connsiteX6" fmla="*/ 52 w 9153196"/>
                <a:gd name="connsiteY6" fmla="*/ 763284 h 1481136"/>
                <a:gd name="connsiteX0" fmla="*/ 52 w 9153196"/>
                <a:gd name="connsiteY0" fmla="*/ 1284 h 719136"/>
                <a:gd name="connsiteX1" fmla="*/ 0 w 9153196"/>
                <a:gd name="connsiteY1" fmla="*/ 719136 h 719136"/>
                <a:gd name="connsiteX2" fmla="*/ 2980996 w 9153196"/>
                <a:gd name="connsiteY2" fmla="*/ 198120 h 719136"/>
                <a:gd name="connsiteX3" fmla="*/ 6739180 w 9153196"/>
                <a:gd name="connsiteY3" fmla="*/ 554736 h 719136"/>
                <a:gd name="connsiteX4" fmla="*/ 9144052 w 9153196"/>
                <a:gd name="connsiteY4" fmla="*/ 344424 h 719136"/>
                <a:gd name="connsiteX5" fmla="*/ 9153196 w 9153196"/>
                <a:gd name="connsiteY5" fmla="*/ 0 h 719136"/>
                <a:gd name="connsiteX6" fmla="*/ 52 w 9153196"/>
                <a:gd name="connsiteY6" fmla="*/ 1284 h 719136"/>
                <a:gd name="connsiteX0" fmla="*/ 17 w 9162305"/>
                <a:gd name="connsiteY0" fmla="*/ 0 h 775764"/>
                <a:gd name="connsiteX1" fmla="*/ 9109 w 9162305"/>
                <a:gd name="connsiteY1" fmla="*/ 775764 h 775764"/>
                <a:gd name="connsiteX2" fmla="*/ 2990105 w 9162305"/>
                <a:gd name="connsiteY2" fmla="*/ 254748 h 775764"/>
                <a:gd name="connsiteX3" fmla="*/ 6748289 w 9162305"/>
                <a:gd name="connsiteY3" fmla="*/ 611364 h 775764"/>
                <a:gd name="connsiteX4" fmla="*/ 9153161 w 9162305"/>
                <a:gd name="connsiteY4" fmla="*/ 401052 h 775764"/>
                <a:gd name="connsiteX5" fmla="*/ 9162305 w 9162305"/>
                <a:gd name="connsiteY5" fmla="*/ 56628 h 775764"/>
                <a:gd name="connsiteX6" fmla="*/ 17 w 9162305"/>
                <a:gd name="connsiteY6" fmla="*/ 0 h 775764"/>
                <a:gd name="connsiteX0" fmla="*/ 17 w 9162305"/>
                <a:gd name="connsiteY0" fmla="*/ 0 h 821484"/>
                <a:gd name="connsiteX1" fmla="*/ 9109 w 9162305"/>
                <a:gd name="connsiteY1" fmla="*/ 821484 h 821484"/>
                <a:gd name="connsiteX2" fmla="*/ 2990105 w 9162305"/>
                <a:gd name="connsiteY2" fmla="*/ 300468 h 821484"/>
                <a:gd name="connsiteX3" fmla="*/ 6748289 w 9162305"/>
                <a:gd name="connsiteY3" fmla="*/ 657084 h 821484"/>
                <a:gd name="connsiteX4" fmla="*/ 9153161 w 9162305"/>
                <a:gd name="connsiteY4" fmla="*/ 446772 h 821484"/>
                <a:gd name="connsiteX5" fmla="*/ 9162305 w 9162305"/>
                <a:gd name="connsiteY5" fmla="*/ 102348 h 821484"/>
                <a:gd name="connsiteX6" fmla="*/ 17 w 9162305"/>
                <a:gd name="connsiteY6" fmla="*/ 0 h 821484"/>
                <a:gd name="connsiteX0" fmla="*/ 17 w 9162305"/>
                <a:gd name="connsiteY0" fmla="*/ 0 h 848916"/>
                <a:gd name="connsiteX1" fmla="*/ 9109 w 9162305"/>
                <a:gd name="connsiteY1" fmla="*/ 848916 h 848916"/>
                <a:gd name="connsiteX2" fmla="*/ 2990105 w 9162305"/>
                <a:gd name="connsiteY2" fmla="*/ 327900 h 848916"/>
                <a:gd name="connsiteX3" fmla="*/ 6748289 w 9162305"/>
                <a:gd name="connsiteY3" fmla="*/ 684516 h 848916"/>
                <a:gd name="connsiteX4" fmla="*/ 9153161 w 9162305"/>
                <a:gd name="connsiteY4" fmla="*/ 474204 h 848916"/>
                <a:gd name="connsiteX5" fmla="*/ 9162305 w 9162305"/>
                <a:gd name="connsiteY5" fmla="*/ 129780 h 848916"/>
                <a:gd name="connsiteX6" fmla="*/ 17 w 9162305"/>
                <a:gd name="connsiteY6" fmla="*/ 0 h 848916"/>
                <a:gd name="connsiteX0" fmla="*/ 17 w 9171449"/>
                <a:gd name="connsiteY0" fmla="*/ 0 h 864156"/>
                <a:gd name="connsiteX1" fmla="*/ 18253 w 9171449"/>
                <a:gd name="connsiteY1" fmla="*/ 864156 h 864156"/>
                <a:gd name="connsiteX2" fmla="*/ 2999249 w 9171449"/>
                <a:gd name="connsiteY2" fmla="*/ 343140 h 864156"/>
                <a:gd name="connsiteX3" fmla="*/ 6757433 w 9171449"/>
                <a:gd name="connsiteY3" fmla="*/ 699756 h 864156"/>
                <a:gd name="connsiteX4" fmla="*/ 9162305 w 9171449"/>
                <a:gd name="connsiteY4" fmla="*/ 489444 h 864156"/>
                <a:gd name="connsiteX5" fmla="*/ 9171449 w 9171449"/>
                <a:gd name="connsiteY5" fmla="*/ 145020 h 864156"/>
                <a:gd name="connsiteX6" fmla="*/ 17 w 9171449"/>
                <a:gd name="connsiteY6" fmla="*/ 0 h 864156"/>
                <a:gd name="connsiteX0" fmla="*/ 17 w 9189737"/>
                <a:gd name="connsiteY0" fmla="*/ 0 h 952548"/>
                <a:gd name="connsiteX1" fmla="*/ 36541 w 9189737"/>
                <a:gd name="connsiteY1" fmla="*/ 952548 h 952548"/>
                <a:gd name="connsiteX2" fmla="*/ 3017537 w 9189737"/>
                <a:gd name="connsiteY2" fmla="*/ 431532 h 952548"/>
                <a:gd name="connsiteX3" fmla="*/ 6775721 w 9189737"/>
                <a:gd name="connsiteY3" fmla="*/ 788148 h 952548"/>
                <a:gd name="connsiteX4" fmla="*/ 9180593 w 9189737"/>
                <a:gd name="connsiteY4" fmla="*/ 577836 h 952548"/>
                <a:gd name="connsiteX5" fmla="*/ 9189737 w 9189737"/>
                <a:gd name="connsiteY5" fmla="*/ 233412 h 952548"/>
                <a:gd name="connsiteX6" fmla="*/ 17 w 9189737"/>
                <a:gd name="connsiteY6" fmla="*/ 0 h 952548"/>
                <a:gd name="connsiteX0" fmla="*/ 17 w 9171449"/>
                <a:gd name="connsiteY0" fmla="*/ 0 h 909876"/>
                <a:gd name="connsiteX1" fmla="*/ 18253 w 9171449"/>
                <a:gd name="connsiteY1" fmla="*/ 909876 h 909876"/>
                <a:gd name="connsiteX2" fmla="*/ 2999249 w 9171449"/>
                <a:gd name="connsiteY2" fmla="*/ 388860 h 909876"/>
                <a:gd name="connsiteX3" fmla="*/ 6757433 w 9171449"/>
                <a:gd name="connsiteY3" fmla="*/ 745476 h 909876"/>
                <a:gd name="connsiteX4" fmla="*/ 9162305 w 9171449"/>
                <a:gd name="connsiteY4" fmla="*/ 535164 h 909876"/>
                <a:gd name="connsiteX5" fmla="*/ 9171449 w 9171449"/>
                <a:gd name="connsiteY5" fmla="*/ 190740 h 909876"/>
                <a:gd name="connsiteX6" fmla="*/ 17 w 9171449"/>
                <a:gd name="connsiteY6" fmla="*/ 0 h 909876"/>
                <a:gd name="connsiteX0" fmla="*/ 17 w 9180593"/>
                <a:gd name="connsiteY0" fmla="*/ 13476 h 923352"/>
                <a:gd name="connsiteX1" fmla="*/ 18253 w 9180593"/>
                <a:gd name="connsiteY1" fmla="*/ 923352 h 923352"/>
                <a:gd name="connsiteX2" fmla="*/ 2999249 w 9180593"/>
                <a:gd name="connsiteY2" fmla="*/ 402336 h 923352"/>
                <a:gd name="connsiteX3" fmla="*/ 6757433 w 9180593"/>
                <a:gd name="connsiteY3" fmla="*/ 758952 h 923352"/>
                <a:gd name="connsiteX4" fmla="*/ 9162305 w 9180593"/>
                <a:gd name="connsiteY4" fmla="*/ 548640 h 923352"/>
                <a:gd name="connsiteX5" fmla="*/ 9180593 w 9180593"/>
                <a:gd name="connsiteY5" fmla="*/ 0 h 923352"/>
                <a:gd name="connsiteX6" fmla="*/ 17 w 9180593"/>
                <a:gd name="connsiteY6" fmla="*/ 13476 h 923352"/>
                <a:gd name="connsiteX0" fmla="*/ 17 w 9189737"/>
                <a:gd name="connsiteY0" fmla="*/ 0 h 909876"/>
                <a:gd name="connsiteX1" fmla="*/ 18253 w 9189737"/>
                <a:gd name="connsiteY1" fmla="*/ 909876 h 909876"/>
                <a:gd name="connsiteX2" fmla="*/ 2999249 w 9189737"/>
                <a:gd name="connsiteY2" fmla="*/ 388860 h 909876"/>
                <a:gd name="connsiteX3" fmla="*/ 6757433 w 9189737"/>
                <a:gd name="connsiteY3" fmla="*/ 745476 h 909876"/>
                <a:gd name="connsiteX4" fmla="*/ 9162305 w 9189737"/>
                <a:gd name="connsiteY4" fmla="*/ 535164 h 909876"/>
                <a:gd name="connsiteX5" fmla="*/ 9189737 w 9189737"/>
                <a:gd name="connsiteY5" fmla="*/ 10908 h 909876"/>
                <a:gd name="connsiteX6" fmla="*/ 17 w 9189737"/>
                <a:gd name="connsiteY6" fmla="*/ 0 h 909876"/>
                <a:gd name="connsiteX0" fmla="*/ 0 w 9189720"/>
                <a:gd name="connsiteY0" fmla="*/ 0 h 909876"/>
                <a:gd name="connsiteX1" fmla="*/ 18236 w 9189720"/>
                <a:gd name="connsiteY1" fmla="*/ 909876 h 909876"/>
                <a:gd name="connsiteX2" fmla="*/ 2999232 w 9189720"/>
                <a:gd name="connsiteY2" fmla="*/ 388860 h 909876"/>
                <a:gd name="connsiteX3" fmla="*/ 6757416 w 9189720"/>
                <a:gd name="connsiteY3" fmla="*/ 745476 h 909876"/>
                <a:gd name="connsiteX4" fmla="*/ 9162288 w 9189720"/>
                <a:gd name="connsiteY4" fmla="*/ 535164 h 909876"/>
                <a:gd name="connsiteX5" fmla="*/ 9189720 w 9189720"/>
                <a:gd name="connsiteY5" fmla="*/ 10908 h 909876"/>
                <a:gd name="connsiteX6" fmla="*/ 0 w 9189720"/>
                <a:gd name="connsiteY6" fmla="*/ 0 h 909876"/>
                <a:gd name="connsiteX0" fmla="*/ 0 w 9162288"/>
                <a:gd name="connsiteY0" fmla="*/ 1971 h 911847"/>
                <a:gd name="connsiteX1" fmla="*/ 18236 w 9162288"/>
                <a:gd name="connsiteY1" fmla="*/ 911847 h 911847"/>
                <a:gd name="connsiteX2" fmla="*/ 2999232 w 9162288"/>
                <a:gd name="connsiteY2" fmla="*/ 390831 h 911847"/>
                <a:gd name="connsiteX3" fmla="*/ 6757416 w 9162288"/>
                <a:gd name="connsiteY3" fmla="*/ 747447 h 911847"/>
                <a:gd name="connsiteX4" fmla="*/ 9162288 w 9162288"/>
                <a:gd name="connsiteY4" fmla="*/ 537135 h 911847"/>
                <a:gd name="connsiteX5" fmla="*/ 9161386 w 9162288"/>
                <a:gd name="connsiteY5" fmla="*/ 0 h 911847"/>
                <a:gd name="connsiteX6" fmla="*/ 0 w 9162288"/>
                <a:gd name="connsiteY6" fmla="*/ 1971 h 911847"/>
                <a:gd name="connsiteX0" fmla="*/ 20401 w 9144052"/>
                <a:gd name="connsiteY0" fmla="*/ 32880 h 911847"/>
                <a:gd name="connsiteX1" fmla="*/ 0 w 9144052"/>
                <a:gd name="connsiteY1" fmla="*/ 911847 h 911847"/>
                <a:gd name="connsiteX2" fmla="*/ 2980996 w 9144052"/>
                <a:gd name="connsiteY2" fmla="*/ 390831 h 911847"/>
                <a:gd name="connsiteX3" fmla="*/ 6739180 w 9144052"/>
                <a:gd name="connsiteY3" fmla="*/ 747447 h 911847"/>
                <a:gd name="connsiteX4" fmla="*/ 9144052 w 9144052"/>
                <a:gd name="connsiteY4" fmla="*/ 537135 h 911847"/>
                <a:gd name="connsiteX5" fmla="*/ 9143150 w 9144052"/>
                <a:gd name="connsiteY5" fmla="*/ 0 h 911847"/>
                <a:gd name="connsiteX6" fmla="*/ 20401 w 9144052"/>
                <a:gd name="connsiteY6" fmla="*/ 32880 h 911847"/>
                <a:gd name="connsiteX0" fmla="*/ 2371 w 9144052"/>
                <a:gd name="connsiteY0" fmla="*/ 1971 h 911847"/>
                <a:gd name="connsiteX1" fmla="*/ 0 w 9144052"/>
                <a:gd name="connsiteY1" fmla="*/ 911847 h 911847"/>
                <a:gd name="connsiteX2" fmla="*/ 2980996 w 9144052"/>
                <a:gd name="connsiteY2" fmla="*/ 390831 h 911847"/>
                <a:gd name="connsiteX3" fmla="*/ 6739180 w 9144052"/>
                <a:gd name="connsiteY3" fmla="*/ 747447 h 911847"/>
                <a:gd name="connsiteX4" fmla="*/ 9144052 w 9144052"/>
                <a:gd name="connsiteY4" fmla="*/ 537135 h 911847"/>
                <a:gd name="connsiteX5" fmla="*/ 9143150 w 9144052"/>
                <a:gd name="connsiteY5" fmla="*/ 0 h 911847"/>
                <a:gd name="connsiteX6" fmla="*/ 2371 w 9144052"/>
                <a:gd name="connsiteY6" fmla="*/ 1971 h 911847"/>
                <a:gd name="connsiteX0" fmla="*/ 2371 w 9144052"/>
                <a:gd name="connsiteY0" fmla="*/ 1971 h 911847"/>
                <a:gd name="connsiteX1" fmla="*/ 0 w 9144052"/>
                <a:gd name="connsiteY1" fmla="*/ 911847 h 911847"/>
                <a:gd name="connsiteX2" fmla="*/ 2980996 w 9144052"/>
                <a:gd name="connsiteY2" fmla="*/ 390831 h 911847"/>
                <a:gd name="connsiteX3" fmla="*/ 6739180 w 9144052"/>
                <a:gd name="connsiteY3" fmla="*/ 747447 h 911847"/>
                <a:gd name="connsiteX4" fmla="*/ 9144052 w 9144052"/>
                <a:gd name="connsiteY4" fmla="*/ 537135 h 911847"/>
                <a:gd name="connsiteX5" fmla="*/ 9143150 w 9144052"/>
                <a:gd name="connsiteY5" fmla="*/ 0 h 911847"/>
                <a:gd name="connsiteX6" fmla="*/ 2371 w 9144052"/>
                <a:gd name="connsiteY6" fmla="*/ 1971 h 911847"/>
                <a:gd name="connsiteX0" fmla="*/ 2371 w 9144052"/>
                <a:gd name="connsiteY0" fmla="*/ 1971 h 911847"/>
                <a:gd name="connsiteX1" fmla="*/ 0 w 9144052"/>
                <a:gd name="connsiteY1" fmla="*/ 911847 h 911847"/>
                <a:gd name="connsiteX2" fmla="*/ 2980996 w 9144052"/>
                <a:gd name="connsiteY2" fmla="*/ 390831 h 911847"/>
                <a:gd name="connsiteX3" fmla="*/ 9144052 w 9144052"/>
                <a:gd name="connsiteY3" fmla="*/ 537135 h 911847"/>
                <a:gd name="connsiteX4" fmla="*/ 9143150 w 9144052"/>
                <a:gd name="connsiteY4" fmla="*/ 0 h 911847"/>
                <a:gd name="connsiteX5" fmla="*/ 2371 w 9144052"/>
                <a:gd name="connsiteY5" fmla="*/ 1971 h 911847"/>
                <a:gd name="connsiteX0" fmla="*/ 2371 w 9144052"/>
                <a:gd name="connsiteY0" fmla="*/ 1971 h 911847"/>
                <a:gd name="connsiteX1" fmla="*/ 0 w 9144052"/>
                <a:gd name="connsiteY1" fmla="*/ 911847 h 911847"/>
                <a:gd name="connsiteX2" fmla="*/ 3361996 w 9144052"/>
                <a:gd name="connsiteY2" fmla="*/ 390831 h 911847"/>
                <a:gd name="connsiteX3" fmla="*/ 9144052 w 9144052"/>
                <a:gd name="connsiteY3" fmla="*/ 537135 h 911847"/>
                <a:gd name="connsiteX4" fmla="*/ 9143150 w 9144052"/>
                <a:gd name="connsiteY4" fmla="*/ 0 h 911847"/>
                <a:gd name="connsiteX5" fmla="*/ 2371 w 9144052"/>
                <a:gd name="connsiteY5" fmla="*/ 1971 h 911847"/>
                <a:gd name="connsiteX0" fmla="*/ 2371 w 9144052"/>
                <a:gd name="connsiteY0" fmla="*/ 1971 h 1193400"/>
                <a:gd name="connsiteX1" fmla="*/ 0 w 9144052"/>
                <a:gd name="connsiteY1" fmla="*/ 911847 h 1193400"/>
                <a:gd name="connsiteX2" fmla="*/ 3361996 w 9144052"/>
                <a:gd name="connsiteY2" fmla="*/ 390831 h 1193400"/>
                <a:gd name="connsiteX3" fmla="*/ 9144052 w 9144052"/>
                <a:gd name="connsiteY3" fmla="*/ 537135 h 1193400"/>
                <a:gd name="connsiteX4" fmla="*/ 9143150 w 9144052"/>
                <a:gd name="connsiteY4" fmla="*/ 0 h 1193400"/>
                <a:gd name="connsiteX5" fmla="*/ 2371 w 9144052"/>
                <a:gd name="connsiteY5" fmla="*/ 1971 h 1193400"/>
                <a:gd name="connsiteX0" fmla="*/ 2371 w 9144052"/>
                <a:gd name="connsiteY0" fmla="*/ 1971 h 1125725"/>
                <a:gd name="connsiteX1" fmla="*/ 0 w 9144052"/>
                <a:gd name="connsiteY1" fmla="*/ 911847 h 1125725"/>
                <a:gd name="connsiteX2" fmla="*/ 3361996 w 9144052"/>
                <a:gd name="connsiteY2" fmla="*/ 390831 h 1125725"/>
                <a:gd name="connsiteX3" fmla="*/ 9144052 w 9144052"/>
                <a:gd name="connsiteY3" fmla="*/ 537135 h 1125725"/>
                <a:gd name="connsiteX4" fmla="*/ 9143150 w 9144052"/>
                <a:gd name="connsiteY4" fmla="*/ 0 h 1125725"/>
                <a:gd name="connsiteX5" fmla="*/ 2371 w 9144052"/>
                <a:gd name="connsiteY5" fmla="*/ 1971 h 1125725"/>
                <a:gd name="connsiteX0" fmla="*/ 2371 w 9144052"/>
                <a:gd name="connsiteY0" fmla="*/ 1971 h 1244834"/>
                <a:gd name="connsiteX1" fmla="*/ 0 w 9144052"/>
                <a:gd name="connsiteY1" fmla="*/ 911847 h 1244834"/>
                <a:gd name="connsiteX2" fmla="*/ 3361996 w 9144052"/>
                <a:gd name="connsiteY2" fmla="*/ 390831 h 1244834"/>
                <a:gd name="connsiteX3" fmla="*/ 9144052 w 9144052"/>
                <a:gd name="connsiteY3" fmla="*/ 537135 h 1244834"/>
                <a:gd name="connsiteX4" fmla="*/ 9143150 w 9144052"/>
                <a:gd name="connsiteY4" fmla="*/ 0 h 1244834"/>
                <a:gd name="connsiteX5" fmla="*/ 2371 w 9144052"/>
                <a:gd name="connsiteY5" fmla="*/ 1971 h 1244834"/>
                <a:gd name="connsiteX0" fmla="*/ 2371 w 9144052"/>
                <a:gd name="connsiteY0" fmla="*/ 1971 h 1244834"/>
                <a:gd name="connsiteX1" fmla="*/ 0 w 9144052"/>
                <a:gd name="connsiteY1" fmla="*/ 863120 h 1244834"/>
                <a:gd name="connsiteX2" fmla="*/ 3361996 w 9144052"/>
                <a:gd name="connsiteY2" fmla="*/ 390831 h 1244834"/>
                <a:gd name="connsiteX3" fmla="*/ 9144052 w 9144052"/>
                <a:gd name="connsiteY3" fmla="*/ 537135 h 1244834"/>
                <a:gd name="connsiteX4" fmla="*/ 9143150 w 9144052"/>
                <a:gd name="connsiteY4" fmla="*/ 0 h 1244834"/>
                <a:gd name="connsiteX5" fmla="*/ 2371 w 9144052"/>
                <a:gd name="connsiteY5" fmla="*/ 1971 h 1244834"/>
                <a:gd name="connsiteX0" fmla="*/ 2371 w 9144052"/>
                <a:gd name="connsiteY0" fmla="*/ 1971 h 1244834"/>
                <a:gd name="connsiteX1" fmla="*/ 0 w 9144052"/>
                <a:gd name="connsiteY1" fmla="*/ 749425 h 1244834"/>
                <a:gd name="connsiteX2" fmla="*/ 3361996 w 9144052"/>
                <a:gd name="connsiteY2" fmla="*/ 390831 h 1244834"/>
                <a:gd name="connsiteX3" fmla="*/ 9144052 w 9144052"/>
                <a:gd name="connsiteY3" fmla="*/ 537135 h 1244834"/>
                <a:gd name="connsiteX4" fmla="*/ 9143150 w 9144052"/>
                <a:gd name="connsiteY4" fmla="*/ 0 h 1244834"/>
                <a:gd name="connsiteX5" fmla="*/ 2371 w 9144052"/>
                <a:gd name="connsiteY5" fmla="*/ 1971 h 1244834"/>
                <a:gd name="connsiteX0" fmla="*/ 2371 w 9144052"/>
                <a:gd name="connsiteY0" fmla="*/ 1971 h 1244834"/>
                <a:gd name="connsiteX1" fmla="*/ 0 w 9144052"/>
                <a:gd name="connsiteY1" fmla="*/ 749425 h 1244834"/>
                <a:gd name="connsiteX2" fmla="*/ 3343523 w 9144052"/>
                <a:gd name="connsiteY2" fmla="*/ 315034 h 1244834"/>
                <a:gd name="connsiteX3" fmla="*/ 9144052 w 9144052"/>
                <a:gd name="connsiteY3" fmla="*/ 537135 h 1244834"/>
                <a:gd name="connsiteX4" fmla="*/ 9143150 w 9144052"/>
                <a:gd name="connsiteY4" fmla="*/ 0 h 1244834"/>
                <a:gd name="connsiteX5" fmla="*/ 2371 w 9144052"/>
                <a:gd name="connsiteY5" fmla="*/ 1971 h 1244834"/>
                <a:gd name="connsiteX0" fmla="*/ 2371 w 9144052"/>
                <a:gd name="connsiteY0" fmla="*/ 1971 h 1244834"/>
                <a:gd name="connsiteX1" fmla="*/ 0 w 9144052"/>
                <a:gd name="connsiteY1" fmla="*/ 749425 h 1244834"/>
                <a:gd name="connsiteX2" fmla="*/ 3114923 w 9144052"/>
                <a:gd name="connsiteY2" fmla="*/ 315034 h 1244834"/>
                <a:gd name="connsiteX3" fmla="*/ 9144052 w 9144052"/>
                <a:gd name="connsiteY3" fmla="*/ 537135 h 1244834"/>
                <a:gd name="connsiteX4" fmla="*/ 9143150 w 9144052"/>
                <a:gd name="connsiteY4" fmla="*/ 0 h 1244834"/>
                <a:gd name="connsiteX5" fmla="*/ 2371 w 9144052"/>
                <a:gd name="connsiteY5" fmla="*/ 1971 h 1244834"/>
                <a:gd name="connsiteX0" fmla="*/ 2371 w 9144052"/>
                <a:gd name="connsiteY0" fmla="*/ 1971 h 1282732"/>
                <a:gd name="connsiteX1" fmla="*/ 0 w 9144052"/>
                <a:gd name="connsiteY1" fmla="*/ 749425 h 1282732"/>
                <a:gd name="connsiteX2" fmla="*/ 3114923 w 9144052"/>
                <a:gd name="connsiteY2" fmla="*/ 315034 h 1282732"/>
                <a:gd name="connsiteX3" fmla="*/ 9144052 w 9144052"/>
                <a:gd name="connsiteY3" fmla="*/ 537135 h 1282732"/>
                <a:gd name="connsiteX4" fmla="*/ 9143150 w 9144052"/>
                <a:gd name="connsiteY4" fmla="*/ 0 h 1282732"/>
                <a:gd name="connsiteX5" fmla="*/ 2371 w 9144052"/>
                <a:gd name="connsiteY5" fmla="*/ 1971 h 1282732"/>
                <a:gd name="connsiteX0" fmla="*/ 2371 w 9144052"/>
                <a:gd name="connsiteY0" fmla="*/ 1971 h 1282732"/>
                <a:gd name="connsiteX1" fmla="*/ 0 w 9144052"/>
                <a:gd name="connsiteY1" fmla="*/ 749425 h 1282732"/>
                <a:gd name="connsiteX2" fmla="*/ 3114923 w 9144052"/>
                <a:gd name="connsiteY2" fmla="*/ 315034 h 1282732"/>
                <a:gd name="connsiteX3" fmla="*/ 9144052 w 9144052"/>
                <a:gd name="connsiteY3" fmla="*/ 537135 h 1282732"/>
                <a:gd name="connsiteX4" fmla="*/ 9143150 w 9144052"/>
                <a:gd name="connsiteY4" fmla="*/ 0 h 1282732"/>
                <a:gd name="connsiteX5" fmla="*/ 2371 w 9144052"/>
                <a:gd name="connsiteY5" fmla="*/ 1971 h 1282732"/>
                <a:gd name="connsiteX0" fmla="*/ 2371 w 9144052"/>
                <a:gd name="connsiteY0" fmla="*/ 1971 h 1282732"/>
                <a:gd name="connsiteX1" fmla="*/ 0 w 9144052"/>
                <a:gd name="connsiteY1" fmla="*/ 749425 h 1282732"/>
                <a:gd name="connsiteX2" fmla="*/ 3114923 w 9144052"/>
                <a:gd name="connsiteY2" fmla="*/ 315034 h 1282732"/>
                <a:gd name="connsiteX3" fmla="*/ 9144052 w 9144052"/>
                <a:gd name="connsiteY3" fmla="*/ 537135 h 1282732"/>
                <a:gd name="connsiteX4" fmla="*/ 9143150 w 9144052"/>
                <a:gd name="connsiteY4" fmla="*/ 0 h 1282732"/>
                <a:gd name="connsiteX5" fmla="*/ 2371 w 9144052"/>
                <a:gd name="connsiteY5" fmla="*/ 1971 h 1282732"/>
                <a:gd name="connsiteX0" fmla="*/ 2371 w 9144052"/>
                <a:gd name="connsiteY0" fmla="*/ 1971 h 1570664"/>
                <a:gd name="connsiteX1" fmla="*/ 0 w 9144052"/>
                <a:gd name="connsiteY1" fmla="*/ 749425 h 1570664"/>
                <a:gd name="connsiteX2" fmla="*/ 3114923 w 9144052"/>
                <a:gd name="connsiteY2" fmla="*/ 315034 h 1570664"/>
                <a:gd name="connsiteX3" fmla="*/ 9144052 w 9144052"/>
                <a:gd name="connsiteY3" fmla="*/ 825067 h 1570664"/>
                <a:gd name="connsiteX4" fmla="*/ 9143150 w 9144052"/>
                <a:gd name="connsiteY4" fmla="*/ 0 h 1570664"/>
                <a:gd name="connsiteX5" fmla="*/ 2371 w 9144052"/>
                <a:gd name="connsiteY5" fmla="*/ 1971 h 1570664"/>
                <a:gd name="connsiteX0" fmla="*/ 2371 w 9144052"/>
                <a:gd name="connsiteY0" fmla="*/ 1971 h 1986563"/>
                <a:gd name="connsiteX1" fmla="*/ 0 w 9144052"/>
                <a:gd name="connsiteY1" fmla="*/ 749425 h 1986563"/>
                <a:gd name="connsiteX2" fmla="*/ 3114923 w 9144052"/>
                <a:gd name="connsiteY2" fmla="*/ 315034 h 1986563"/>
                <a:gd name="connsiteX3" fmla="*/ 9144052 w 9144052"/>
                <a:gd name="connsiteY3" fmla="*/ 825067 h 1986563"/>
                <a:gd name="connsiteX4" fmla="*/ 9143150 w 9144052"/>
                <a:gd name="connsiteY4" fmla="*/ 0 h 1986563"/>
                <a:gd name="connsiteX5" fmla="*/ 2371 w 9144052"/>
                <a:gd name="connsiteY5" fmla="*/ 1971 h 1986563"/>
                <a:gd name="connsiteX0" fmla="*/ 2371 w 9144052"/>
                <a:gd name="connsiteY0" fmla="*/ 1971 h 1910577"/>
                <a:gd name="connsiteX1" fmla="*/ 0 w 9144052"/>
                <a:gd name="connsiteY1" fmla="*/ 749425 h 1910577"/>
                <a:gd name="connsiteX2" fmla="*/ 3114923 w 9144052"/>
                <a:gd name="connsiteY2" fmla="*/ 315034 h 1910577"/>
                <a:gd name="connsiteX3" fmla="*/ 9144052 w 9144052"/>
                <a:gd name="connsiteY3" fmla="*/ 825067 h 1910577"/>
                <a:gd name="connsiteX4" fmla="*/ 9143150 w 9144052"/>
                <a:gd name="connsiteY4" fmla="*/ 0 h 1910577"/>
                <a:gd name="connsiteX5" fmla="*/ 2371 w 9144052"/>
                <a:gd name="connsiteY5" fmla="*/ 1971 h 1910577"/>
                <a:gd name="connsiteX0" fmla="*/ 790 w 9142471"/>
                <a:gd name="connsiteY0" fmla="*/ 1971 h 1910577"/>
                <a:gd name="connsiteX1" fmla="*/ 4568 w 9142471"/>
                <a:gd name="connsiteY1" fmla="*/ 1141332 h 1910577"/>
                <a:gd name="connsiteX2" fmla="*/ 3113342 w 9142471"/>
                <a:gd name="connsiteY2" fmla="*/ 315034 h 1910577"/>
                <a:gd name="connsiteX3" fmla="*/ 9142471 w 9142471"/>
                <a:gd name="connsiteY3" fmla="*/ 825067 h 1910577"/>
                <a:gd name="connsiteX4" fmla="*/ 9141569 w 9142471"/>
                <a:gd name="connsiteY4" fmla="*/ 0 h 1910577"/>
                <a:gd name="connsiteX5" fmla="*/ 790 w 9142471"/>
                <a:gd name="connsiteY5" fmla="*/ 1971 h 1910577"/>
                <a:gd name="connsiteX0" fmla="*/ 790 w 9142471"/>
                <a:gd name="connsiteY0" fmla="*/ 1971 h 1910577"/>
                <a:gd name="connsiteX1" fmla="*/ 4568 w 9142471"/>
                <a:gd name="connsiteY1" fmla="*/ 1141332 h 1910577"/>
                <a:gd name="connsiteX2" fmla="*/ 3162539 w 9142471"/>
                <a:gd name="connsiteY2" fmla="*/ 482994 h 1910577"/>
                <a:gd name="connsiteX3" fmla="*/ 9142471 w 9142471"/>
                <a:gd name="connsiteY3" fmla="*/ 825067 h 1910577"/>
                <a:gd name="connsiteX4" fmla="*/ 9141569 w 9142471"/>
                <a:gd name="connsiteY4" fmla="*/ 0 h 1910577"/>
                <a:gd name="connsiteX5" fmla="*/ 790 w 9142471"/>
                <a:gd name="connsiteY5" fmla="*/ 1971 h 1910577"/>
                <a:gd name="connsiteX0" fmla="*/ 790 w 9142471"/>
                <a:gd name="connsiteY0" fmla="*/ 1971 h 1742614"/>
                <a:gd name="connsiteX1" fmla="*/ 4568 w 9142471"/>
                <a:gd name="connsiteY1" fmla="*/ 1141332 h 1742614"/>
                <a:gd name="connsiteX2" fmla="*/ 3162539 w 9142471"/>
                <a:gd name="connsiteY2" fmla="*/ 482994 h 1742614"/>
                <a:gd name="connsiteX3" fmla="*/ 9142471 w 9142471"/>
                <a:gd name="connsiteY3" fmla="*/ 825067 h 1742614"/>
                <a:gd name="connsiteX4" fmla="*/ 9141569 w 9142471"/>
                <a:gd name="connsiteY4" fmla="*/ 0 h 1742614"/>
                <a:gd name="connsiteX5" fmla="*/ 790 w 9142471"/>
                <a:gd name="connsiteY5" fmla="*/ 1971 h 1742614"/>
                <a:gd name="connsiteX0" fmla="*/ 790 w 9142471"/>
                <a:gd name="connsiteY0" fmla="*/ 1971 h 1850587"/>
                <a:gd name="connsiteX1" fmla="*/ 4568 w 9142471"/>
                <a:gd name="connsiteY1" fmla="*/ 1141332 h 1850587"/>
                <a:gd name="connsiteX2" fmla="*/ 3162539 w 9142471"/>
                <a:gd name="connsiteY2" fmla="*/ 482994 h 1850587"/>
                <a:gd name="connsiteX3" fmla="*/ 9142471 w 9142471"/>
                <a:gd name="connsiteY3" fmla="*/ 825067 h 1850587"/>
                <a:gd name="connsiteX4" fmla="*/ 9141569 w 9142471"/>
                <a:gd name="connsiteY4" fmla="*/ 0 h 1850587"/>
                <a:gd name="connsiteX5" fmla="*/ 790 w 9142471"/>
                <a:gd name="connsiteY5" fmla="*/ 1971 h 1850587"/>
                <a:gd name="connsiteX0" fmla="*/ 790 w 9142471"/>
                <a:gd name="connsiteY0" fmla="*/ 1971 h 1850587"/>
                <a:gd name="connsiteX1" fmla="*/ 4568 w 9142471"/>
                <a:gd name="connsiteY1" fmla="*/ 1141332 h 1850587"/>
                <a:gd name="connsiteX2" fmla="*/ 3162539 w 9142471"/>
                <a:gd name="connsiteY2" fmla="*/ 482994 h 1850587"/>
                <a:gd name="connsiteX3" fmla="*/ 9142471 w 9142471"/>
                <a:gd name="connsiteY3" fmla="*/ 825067 h 1850587"/>
                <a:gd name="connsiteX4" fmla="*/ 9141569 w 9142471"/>
                <a:gd name="connsiteY4" fmla="*/ 0 h 1850587"/>
                <a:gd name="connsiteX5" fmla="*/ 790 w 9142471"/>
                <a:gd name="connsiteY5" fmla="*/ 1971 h 1850587"/>
                <a:gd name="connsiteX0" fmla="*/ 790 w 9142471"/>
                <a:gd name="connsiteY0" fmla="*/ 1971 h 1538662"/>
                <a:gd name="connsiteX1" fmla="*/ 4568 w 9142471"/>
                <a:gd name="connsiteY1" fmla="*/ 1141332 h 1538662"/>
                <a:gd name="connsiteX2" fmla="*/ 3162539 w 9142471"/>
                <a:gd name="connsiteY2" fmla="*/ 482994 h 1538662"/>
                <a:gd name="connsiteX3" fmla="*/ 9142471 w 9142471"/>
                <a:gd name="connsiteY3" fmla="*/ 825067 h 1538662"/>
                <a:gd name="connsiteX4" fmla="*/ 9141569 w 9142471"/>
                <a:gd name="connsiteY4" fmla="*/ 0 h 1538662"/>
                <a:gd name="connsiteX5" fmla="*/ 790 w 9142471"/>
                <a:gd name="connsiteY5" fmla="*/ 1971 h 1538662"/>
                <a:gd name="connsiteX0" fmla="*/ 790 w 9142471"/>
                <a:gd name="connsiteY0" fmla="*/ 1971 h 1874582"/>
                <a:gd name="connsiteX1" fmla="*/ 4568 w 9142471"/>
                <a:gd name="connsiteY1" fmla="*/ 1141332 h 1874582"/>
                <a:gd name="connsiteX2" fmla="*/ 3162539 w 9142471"/>
                <a:gd name="connsiteY2" fmla="*/ 482994 h 1874582"/>
                <a:gd name="connsiteX3" fmla="*/ 9142471 w 9142471"/>
                <a:gd name="connsiteY3" fmla="*/ 825067 h 1874582"/>
                <a:gd name="connsiteX4" fmla="*/ 9141569 w 9142471"/>
                <a:gd name="connsiteY4" fmla="*/ 0 h 1874582"/>
                <a:gd name="connsiteX5" fmla="*/ 790 w 9142471"/>
                <a:gd name="connsiteY5" fmla="*/ 1971 h 1874582"/>
                <a:gd name="connsiteX0" fmla="*/ 790 w 9142471"/>
                <a:gd name="connsiteY0" fmla="*/ 1971 h 1874582"/>
                <a:gd name="connsiteX1" fmla="*/ 4568 w 9142471"/>
                <a:gd name="connsiteY1" fmla="*/ 1141332 h 1874582"/>
                <a:gd name="connsiteX2" fmla="*/ 3162539 w 9142471"/>
                <a:gd name="connsiteY2" fmla="*/ 482994 h 1874582"/>
                <a:gd name="connsiteX3" fmla="*/ 9142471 w 9142471"/>
                <a:gd name="connsiteY3" fmla="*/ 825067 h 1874582"/>
                <a:gd name="connsiteX4" fmla="*/ 9141569 w 9142471"/>
                <a:gd name="connsiteY4" fmla="*/ 0 h 1874582"/>
                <a:gd name="connsiteX5" fmla="*/ 790 w 9142471"/>
                <a:gd name="connsiteY5" fmla="*/ 1971 h 1874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42471" h="1874582">
                  <a:moveTo>
                    <a:pt x="790" y="1971"/>
                  </a:moveTo>
                  <a:cubicBezTo>
                    <a:pt x="0" y="305263"/>
                    <a:pt x="5358" y="838040"/>
                    <a:pt x="4568" y="1141332"/>
                  </a:cubicBezTo>
                  <a:cubicBezTo>
                    <a:pt x="419096" y="979788"/>
                    <a:pt x="1492070" y="639683"/>
                    <a:pt x="3162539" y="482994"/>
                  </a:cubicBezTo>
                  <a:cubicBezTo>
                    <a:pt x="4833008" y="326305"/>
                    <a:pt x="7747892" y="1874582"/>
                    <a:pt x="9142471" y="825067"/>
                  </a:cubicBezTo>
                  <a:cubicBezTo>
                    <a:pt x="9142170" y="646022"/>
                    <a:pt x="9141870" y="179045"/>
                    <a:pt x="9141569" y="0"/>
                  </a:cubicBezTo>
                  <a:lnTo>
                    <a:pt x="790" y="197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Oval 10"/>
          <p:cNvSpPr/>
          <p:nvPr/>
        </p:nvSpPr>
        <p:spPr bwMode="gray">
          <a:xfrm>
            <a:off x="6858000" y="3886200"/>
            <a:ext cx="758952" cy="758952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  <a:alpha val="90000"/>
                </a:schemeClr>
              </a:gs>
              <a:gs pos="76000">
                <a:schemeClr val="accent1">
                  <a:alpha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 bwMode="gray">
          <a:xfrm>
            <a:off x="5788152" y="4572000"/>
            <a:ext cx="384048" cy="384048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  <a:alpha val="90000"/>
                </a:schemeClr>
              </a:gs>
              <a:gs pos="76000">
                <a:schemeClr val="accent4">
                  <a:alpha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 bwMode="gray">
          <a:xfrm>
            <a:off x="1216152" y="384048"/>
            <a:ext cx="731520" cy="731520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20000"/>
                  <a:lumOff val="80000"/>
                </a:schemeClr>
              </a:gs>
              <a:gs pos="100000">
                <a:schemeClr val="accent3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gray">
          <a:xfrm>
            <a:off x="0" y="0"/>
            <a:ext cx="9153196" cy="1862136"/>
          </a:xfrm>
          <a:custGeom>
            <a:avLst/>
            <a:gdLst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630680"/>
              <a:gd name="connsiteX1" fmla="*/ 18288 w 9153144"/>
              <a:gd name="connsiteY1" fmla="*/ 1472184 h 1630680"/>
              <a:gd name="connsiteX2" fmla="*/ 2980944 w 9153144"/>
              <a:gd name="connsiteY2" fmla="*/ 960120 h 1630680"/>
              <a:gd name="connsiteX3" fmla="*/ 7114032 w 9153144"/>
              <a:gd name="connsiteY3" fmla="*/ 1353312 h 1630680"/>
              <a:gd name="connsiteX4" fmla="*/ 9144000 w 9153144"/>
              <a:gd name="connsiteY4" fmla="*/ 1106424 h 1630680"/>
              <a:gd name="connsiteX5" fmla="*/ 9153144 w 9153144"/>
              <a:gd name="connsiteY5" fmla="*/ 0 h 1630680"/>
              <a:gd name="connsiteX6" fmla="*/ 0 w 9153144"/>
              <a:gd name="connsiteY6" fmla="*/ 9144 h 1630680"/>
              <a:gd name="connsiteX0" fmla="*/ 0 w 9153144"/>
              <a:gd name="connsiteY0" fmla="*/ 9144 h 1630680"/>
              <a:gd name="connsiteX1" fmla="*/ 18288 w 9153144"/>
              <a:gd name="connsiteY1" fmla="*/ 1472184 h 1630680"/>
              <a:gd name="connsiteX2" fmla="*/ 2980944 w 9153144"/>
              <a:gd name="connsiteY2" fmla="*/ 960120 h 1630680"/>
              <a:gd name="connsiteX3" fmla="*/ 7114032 w 9153144"/>
              <a:gd name="connsiteY3" fmla="*/ 1353312 h 1630680"/>
              <a:gd name="connsiteX4" fmla="*/ 9144000 w 9153144"/>
              <a:gd name="connsiteY4" fmla="*/ 1106424 h 1630680"/>
              <a:gd name="connsiteX5" fmla="*/ 9153144 w 9153144"/>
              <a:gd name="connsiteY5" fmla="*/ 0 h 1630680"/>
              <a:gd name="connsiteX6" fmla="*/ 0 w 9153144"/>
              <a:gd name="connsiteY6" fmla="*/ 9144 h 1630680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3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52 w 9153196"/>
              <a:gd name="connsiteY0" fmla="*/ 9144 h 1481136"/>
              <a:gd name="connsiteX1" fmla="*/ 0 w 9153196"/>
              <a:gd name="connsiteY1" fmla="*/ 1481136 h 1481136"/>
              <a:gd name="connsiteX2" fmla="*/ 2980996 w 9153196"/>
              <a:gd name="connsiteY2" fmla="*/ 960120 h 1481136"/>
              <a:gd name="connsiteX3" fmla="*/ 6739180 w 9153196"/>
              <a:gd name="connsiteY3" fmla="*/ 1316736 h 1481136"/>
              <a:gd name="connsiteX4" fmla="*/ 9144052 w 9153196"/>
              <a:gd name="connsiteY4" fmla="*/ 1106424 h 1481136"/>
              <a:gd name="connsiteX5" fmla="*/ 9153196 w 9153196"/>
              <a:gd name="connsiteY5" fmla="*/ 0 h 1481136"/>
              <a:gd name="connsiteX6" fmla="*/ 52 w 9153196"/>
              <a:gd name="connsiteY6" fmla="*/ 9144 h 1481136"/>
              <a:gd name="connsiteX0" fmla="*/ 52 w 9153196"/>
              <a:gd name="connsiteY0" fmla="*/ 1284 h 1481136"/>
              <a:gd name="connsiteX1" fmla="*/ 0 w 9153196"/>
              <a:gd name="connsiteY1" fmla="*/ 1481136 h 1481136"/>
              <a:gd name="connsiteX2" fmla="*/ 2980996 w 9153196"/>
              <a:gd name="connsiteY2" fmla="*/ 960120 h 1481136"/>
              <a:gd name="connsiteX3" fmla="*/ 6739180 w 9153196"/>
              <a:gd name="connsiteY3" fmla="*/ 1316736 h 1481136"/>
              <a:gd name="connsiteX4" fmla="*/ 9144052 w 9153196"/>
              <a:gd name="connsiteY4" fmla="*/ 1106424 h 1481136"/>
              <a:gd name="connsiteX5" fmla="*/ 9153196 w 9153196"/>
              <a:gd name="connsiteY5" fmla="*/ 0 h 1481136"/>
              <a:gd name="connsiteX6" fmla="*/ 52 w 9153196"/>
              <a:gd name="connsiteY6" fmla="*/ 1284 h 1481136"/>
              <a:gd name="connsiteX0" fmla="*/ 52 w 9153196"/>
              <a:gd name="connsiteY0" fmla="*/ 1284 h 1862136"/>
              <a:gd name="connsiteX1" fmla="*/ 0 w 9153196"/>
              <a:gd name="connsiteY1" fmla="*/ 1862136 h 1862136"/>
              <a:gd name="connsiteX2" fmla="*/ 2980996 w 9153196"/>
              <a:gd name="connsiteY2" fmla="*/ 960120 h 1862136"/>
              <a:gd name="connsiteX3" fmla="*/ 6739180 w 9153196"/>
              <a:gd name="connsiteY3" fmla="*/ 1316736 h 1862136"/>
              <a:gd name="connsiteX4" fmla="*/ 9144052 w 9153196"/>
              <a:gd name="connsiteY4" fmla="*/ 1106424 h 1862136"/>
              <a:gd name="connsiteX5" fmla="*/ 9153196 w 9153196"/>
              <a:gd name="connsiteY5" fmla="*/ 0 h 1862136"/>
              <a:gd name="connsiteX6" fmla="*/ 52 w 9153196"/>
              <a:gd name="connsiteY6" fmla="*/ 1284 h 1862136"/>
              <a:gd name="connsiteX0" fmla="*/ 52 w 9153196"/>
              <a:gd name="connsiteY0" fmla="*/ 1284 h 1862136"/>
              <a:gd name="connsiteX1" fmla="*/ 0 w 9153196"/>
              <a:gd name="connsiteY1" fmla="*/ 1862136 h 1862136"/>
              <a:gd name="connsiteX2" fmla="*/ 2999284 w 9153196"/>
              <a:gd name="connsiteY2" fmla="*/ 1051560 h 1862136"/>
              <a:gd name="connsiteX3" fmla="*/ 6739180 w 9153196"/>
              <a:gd name="connsiteY3" fmla="*/ 1316736 h 1862136"/>
              <a:gd name="connsiteX4" fmla="*/ 9144052 w 9153196"/>
              <a:gd name="connsiteY4" fmla="*/ 1106424 h 1862136"/>
              <a:gd name="connsiteX5" fmla="*/ 9153196 w 9153196"/>
              <a:gd name="connsiteY5" fmla="*/ 0 h 1862136"/>
              <a:gd name="connsiteX6" fmla="*/ 52 w 9153196"/>
              <a:gd name="connsiteY6" fmla="*/ 1284 h 1862136"/>
              <a:gd name="connsiteX0" fmla="*/ 52 w 9153196"/>
              <a:gd name="connsiteY0" fmla="*/ 1284 h 1862136"/>
              <a:gd name="connsiteX1" fmla="*/ 0 w 9153196"/>
              <a:gd name="connsiteY1" fmla="*/ 1862136 h 1862136"/>
              <a:gd name="connsiteX2" fmla="*/ 2999284 w 9153196"/>
              <a:gd name="connsiteY2" fmla="*/ 1051560 h 1862136"/>
              <a:gd name="connsiteX3" fmla="*/ 6739180 w 9153196"/>
              <a:gd name="connsiteY3" fmla="*/ 1316736 h 1862136"/>
              <a:gd name="connsiteX4" fmla="*/ 9144052 w 9153196"/>
              <a:gd name="connsiteY4" fmla="*/ 1487424 h 1862136"/>
              <a:gd name="connsiteX5" fmla="*/ 9153196 w 9153196"/>
              <a:gd name="connsiteY5" fmla="*/ 0 h 1862136"/>
              <a:gd name="connsiteX6" fmla="*/ 52 w 9153196"/>
              <a:gd name="connsiteY6" fmla="*/ 1284 h 1862136"/>
              <a:gd name="connsiteX0" fmla="*/ 52 w 9153196"/>
              <a:gd name="connsiteY0" fmla="*/ 1284 h 1862136"/>
              <a:gd name="connsiteX1" fmla="*/ 0 w 9153196"/>
              <a:gd name="connsiteY1" fmla="*/ 1862136 h 1862136"/>
              <a:gd name="connsiteX2" fmla="*/ 2999284 w 9153196"/>
              <a:gd name="connsiteY2" fmla="*/ 1051560 h 1862136"/>
              <a:gd name="connsiteX3" fmla="*/ 6281980 w 9153196"/>
              <a:gd name="connsiteY3" fmla="*/ 1469136 h 1862136"/>
              <a:gd name="connsiteX4" fmla="*/ 9144052 w 9153196"/>
              <a:gd name="connsiteY4" fmla="*/ 1487424 h 1862136"/>
              <a:gd name="connsiteX5" fmla="*/ 9153196 w 9153196"/>
              <a:gd name="connsiteY5" fmla="*/ 0 h 1862136"/>
              <a:gd name="connsiteX6" fmla="*/ 52 w 9153196"/>
              <a:gd name="connsiteY6" fmla="*/ 1284 h 1862136"/>
              <a:gd name="connsiteX0" fmla="*/ 52 w 9153196"/>
              <a:gd name="connsiteY0" fmla="*/ 1284 h 1862136"/>
              <a:gd name="connsiteX1" fmla="*/ 0 w 9153196"/>
              <a:gd name="connsiteY1" fmla="*/ 1862136 h 1862136"/>
              <a:gd name="connsiteX2" fmla="*/ 2999284 w 9153196"/>
              <a:gd name="connsiteY2" fmla="*/ 1051560 h 1862136"/>
              <a:gd name="connsiteX3" fmla="*/ 6281980 w 9153196"/>
              <a:gd name="connsiteY3" fmla="*/ 1469136 h 1862136"/>
              <a:gd name="connsiteX4" fmla="*/ 9144052 w 9153196"/>
              <a:gd name="connsiteY4" fmla="*/ 1487424 h 1862136"/>
              <a:gd name="connsiteX5" fmla="*/ 9153196 w 9153196"/>
              <a:gd name="connsiteY5" fmla="*/ 0 h 1862136"/>
              <a:gd name="connsiteX6" fmla="*/ 52 w 9153196"/>
              <a:gd name="connsiteY6" fmla="*/ 1284 h 1862136"/>
              <a:gd name="connsiteX0" fmla="*/ 52 w 9153196"/>
              <a:gd name="connsiteY0" fmla="*/ 1284 h 1862136"/>
              <a:gd name="connsiteX1" fmla="*/ 0 w 9153196"/>
              <a:gd name="connsiteY1" fmla="*/ 1862136 h 1862136"/>
              <a:gd name="connsiteX2" fmla="*/ 2999284 w 9153196"/>
              <a:gd name="connsiteY2" fmla="*/ 1051560 h 1862136"/>
              <a:gd name="connsiteX3" fmla="*/ 6281980 w 9153196"/>
              <a:gd name="connsiteY3" fmla="*/ 1469136 h 1862136"/>
              <a:gd name="connsiteX4" fmla="*/ 9144052 w 9153196"/>
              <a:gd name="connsiteY4" fmla="*/ 1487424 h 1862136"/>
              <a:gd name="connsiteX5" fmla="*/ 9153196 w 9153196"/>
              <a:gd name="connsiteY5" fmla="*/ 0 h 1862136"/>
              <a:gd name="connsiteX6" fmla="*/ 52 w 9153196"/>
              <a:gd name="connsiteY6" fmla="*/ 1284 h 1862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53196" h="1862136">
                <a:moveTo>
                  <a:pt x="52" y="1284"/>
                </a:moveTo>
                <a:cubicBezTo>
                  <a:pt x="35" y="491948"/>
                  <a:pt x="17" y="1371472"/>
                  <a:pt x="0" y="1862136"/>
                </a:cubicBezTo>
                <a:cubicBezTo>
                  <a:pt x="304800" y="1706688"/>
                  <a:pt x="1952287" y="1117060"/>
                  <a:pt x="2999284" y="1051560"/>
                </a:cubicBezTo>
                <a:cubicBezTo>
                  <a:pt x="4046281" y="986060"/>
                  <a:pt x="5541316" y="1353820"/>
                  <a:pt x="6281980" y="1469136"/>
                </a:cubicBezTo>
                <a:cubicBezTo>
                  <a:pt x="7022644" y="1584452"/>
                  <a:pt x="8247940" y="1834896"/>
                  <a:pt x="9144052" y="1487424"/>
                </a:cubicBezTo>
                <a:lnTo>
                  <a:pt x="9153196" y="0"/>
                </a:lnTo>
                <a:lnTo>
                  <a:pt x="52" y="1284"/>
                </a:lnTo>
                <a:close/>
              </a:path>
            </a:pathLst>
          </a:cu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 bwMode="invGray">
          <a:xfrm>
            <a:off x="-52" y="0"/>
            <a:ext cx="9153196" cy="1481136"/>
          </a:xfrm>
          <a:custGeom>
            <a:avLst/>
            <a:gdLst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630680"/>
              <a:gd name="connsiteX1" fmla="*/ 18288 w 9153144"/>
              <a:gd name="connsiteY1" fmla="*/ 1472184 h 1630680"/>
              <a:gd name="connsiteX2" fmla="*/ 2980944 w 9153144"/>
              <a:gd name="connsiteY2" fmla="*/ 960120 h 1630680"/>
              <a:gd name="connsiteX3" fmla="*/ 7114032 w 9153144"/>
              <a:gd name="connsiteY3" fmla="*/ 1353312 h 1630680"/>
              <a:gd name="connsiteX4" fmla="*/ 9144000 w 9153144"/>
              <a:gd name="connsiteY4" fmla="*/ 1106424 h 1630680"/>
              <a:gd name="connsiteX5" fmla="*/ 9153144 w 9153144"/>
              <a:gd name="connsiteY5" fmla="*/ 0 h 1630680"/>
              <a:gd name="connsiteX6" fmla="*/ 0 w 9153144"/>
              <a:gd name="connsiteY6" fmla="*/ 9144 h 1630680"/>
              <a:gd name="connsiteX0" fmla="*/ 0 w 9153144"/>
              <a:gd name="connsiteY0" fmla="*/ 9144 h 1630680"/>
              <a:gd name="connsiteX1" fmla="*/ 18288 w 9153144"/>
              <a:gd name="connsiteY1" fmla="*/ 1472184 h 1630680"/>
              <a:gd name="connsiteX2" fmla="*/ 2980944 w 9153144"/>
              <a:gd name="connsiteY2" fmla="*/ 960120 h 1630680"/>
              <a:gd name="connsiteX3" fmla="*/ 7114032 w 9153144"/>
              <a:gd name="connsiteY3" fmla="*/ 1353312 h 1630680"/>
              <a:gd name="connsiteX4" fmla="*/ 9144000 w 9153144"/>
              <a:gd name="connsiteY4" fmla="*/ 1106424 h 1630680"/>
              <a:gd name="connsiteX5" fmla="*/ 9153144 w 9153144"/>
              <a:gd name="connsiteY5" fmla="*/ 0 h 1630680"/>
              <a:gd name="connsiteX6" fmla="*/ 0 w 9153144"/>
              <a:gd name="connsiteY6" fmla="*/ 9144 h 1630680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3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52 w 9153196"/>
              <a:gd name="connsiteY0" fmla="*/ 9144 h 1481136"/>
              <a:gd name="connsiteX1" fmla="*/ 0 w 9153196"/>
              <a:gd name="connsiteY1" fmla="*/ 1481136 h 1481136"/>
              <a:gd name="connsiteX2" fmla="*/ 2980996 w 9153196"/>
              <a:gd name="connsiteY2" fmla="*/ 960120 h 1481136"/>
              <a:gd name="connsiteX3" fmla="*/ 6739180 w 9153196"/>
              <a:gd name="connsiteY3" fmla="*/ 1316736 h 1481136"/>
              <a:gd name="connsiteX4" fmla="*/ 9144052 w 9153196"/>
              <a:gd name="connsiteY4" fmla="*/ 1106424 h 1481136"/>
              <a:gd name="connsiteX5" fmla="*/ 9153196 w 9153196"/>
              <a:gd name="connsiteY5" fmla="*/ 0 h 1481136"/>
              <a:gd name="connsiteX6" fmla="*/ 52 w 9153196"/>
              <a:gd name="connsiteY6" fmla="*/ 9144 h 1481136"/>
              <a:gd name="connsiteX0" fmla="*/ 52 w 9153196"/>
              <a:gd name="connsiteY0" fmla="*/ 1284 h 1481136"/>
              <a:gd name="connsiteX1" fmla="*/ 0 w 9153196"/>
              <a:gd name="connsiteY1" fmla="*/ 1481136 h 1481136"/>
              <a:gd name="connsiteX2" fmla="*/ 2980996 w 9153196"/>
              <a:gd name="connsiteY2" fmla="*/ 960120 h 1481136"/>
              <a:gd name="connsiteX3" fmla="*/ 6739180 w 9153196"/>
              <a:gd name="connsiteY3" fmla="*/ 1316736 h 1481136"/>
              <a:gd name="connsiteX4" fmla="*/ 9144052 w 9153196"/>
              <a:gd name="connsiteY4" fmla="*/ 1106424 h 1481136"/>
              <a:gd name="connsiteX5" fmla="*/ 9153196 w 9153196"/>
              <a:gd name="connsiteY5" fmla="*/ 0 h 1481136"/>
              <a:gd name="connsiteX6" fmla="*/ 52 w 9153196"/>
              <a:gd name="connsiteY6" fmla="*/ 1284 h 1481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53196" h="1481136">
                <a:moveTo>
                  <a:pt x="52" y="1284"/>
                </a:moveTo>
                <a:cubicBezTo>
                  <a:pt x="35" y="491948"/>
                  <a:pt x="17" y="990472"/>
                  <a:pt x="0" y="1481136"/>
                </a:cubicBezTo>
                <a:cubicBezTo>
                  <a:pt x="414528" y="1319592"/>
                  <a:pt x="1857799" y="987520"/>
                  <a:pt x="2980996" y="960120"/>
                </a:cubicBezTo>
                <a:cubicBezTo>
                  <a:pt x="4104193" y="932720"/>
                  <a:pt x="6019852" y="1271016"/>
                  <a:pt x="6739180" y="1316736"/>
                </a:cubicBezTo>
                <a:cubicBezTo>
                  <a:pt x="7458508" y="1362456"/>
                  <a:pt x="8247940" y="1453896"/>
                  <a:pt x="9144052" y="1106424"/>
                </a:cubicBezTo>
                <a:lnTo>
                  <a:pt x="9153196" y="0"/>
                </a:lnTo>
                <a:lnTo>
                  <a:pt x="52" y="1284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75000"/>
                  <a:alpha val="69000"/>
                </a:schemeClr>
              </a:gs>
              <a:gs pos="100000">
                <a:schemeClr val="accent1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white">
          <a:xfrm>
            <a:off x="457200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537960"/>
            <a:ext cx="2133600" cy="2468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4AE02C-F398-4C2D-9735-454407C2F64E}" type="datetimeFigureOut">
              <a:rPr lang="ko-KR" altLang="en-US" smtClean="0"/>
              <a:t>2016-03-18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537960"/>
            <a:ext cx="2895600" cy="2468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537960"/>
            <a:ext cx="2133600" cy="2468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B94CEE-45F2-40B5-B270-087036CB14F4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 bwMode="gray"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lang="en-US" sz="3600" b="1" kern="1200" smtClean="0">
          <a:solidFill>
            <a:schemeClr val="bg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1" hangingPunct="1">
        <a:spcBef>
          <a:spcPct val="20000"/>
        </a:spcBef>
        <a:buClr>
          <a:schemeClr val="accent5"/>
        </a:buClr>
        <a:buSzPct val="85000"/>
        <a:buFont typeface="Wingdings" pitchFamily="2" charset="2"/>
        <a:buChar char="¢"/>
        <a:defRPr lang="en-US" sz="3200" kern="1200" smtClean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Clr>
          <a:schemeClr val="accent4"/>
        </a:buClr>
        <a:buSzPct val="85000"/>
        <a:buFont typeface="Wingdings" pitchFamily="2" charset="2"/>
        <a:buChar char="¤"/>
        <a:defRPr lang="en-US" sz="2800" kern="1200" smtClean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Clr>
          <a:schemeClr val="accent3"/>
        </a:buClr>
        <a:buSzPct val="85000"/>
        <a:buFont typeface="Wingdings" pitchFamily="2" charset="2"/>
        <a:buChar char="¤"/>
        <a:defRPr lang="en-US" sz="2400" kern="1200" smtClean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Wingdings" pitchFamily="2" charset="2"/>
        <a:buChar char="¤"/>
        <a:defRPr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Clr>
          <a:schemeClr val="accent6"/>
        </a:buClr>
        <a:buSzPct val="85000"/>
        <a:buFont typeface="Wingdings" pitchFamily="2" charset="2"/>
        <a:buChar char="¤"/>
        <a:defRPr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www.mofat.go.kr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 altLang="ko-KR" sz="3200" dirty="0" smtClean="0"/>
              <a:t>2017</a:t>
            </a:r>
            <a:r>
              <a:rPr lang="ko-KR" altLang="en-US" sz="3200" dirty="0" smtClean="0"/>
              <a:t>학년도</a:t>
            </a:r>
            <a:r>
              <a:rPr lang="en-US" altLang="ko-KR" sz="3200" dirty="0" smtClean="0"/>
              <a:t/>
            </a:r>
            <a:br>
              <a:rPr lang="en-US" altLang="ko-KR" sz="3200" dirty="0" smtClean="0"/>
            </a:br>
            <a:r>
              <a:rPr lang="ko-KR" altLang="en-US" sz="8000" dirty="0" smtClean="0"/>
              <a:t>진로 진학 설명회</a:t>
            </a:r>
            <a:endParaRPr lang="ko-KR" altLang="en-US" sz="8000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ko-KR" altLang="en-US" sz="2800" dirty="0" smtClean="0"/>
              <a:t>소주한국학교</a:t>
            </a:r>
            <a:endParaRPr lang="ko-KR" altLang="en-US" sz="2800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5517232"/>
            <a:ext cx="574389" cy="50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704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5. </a:t>
            </a:r>
            <a:r>
              <a:rPr lang="ko-KR" altLang="en-US" dirty="0" smtClean="0"/>
              <a:t>수험생</a:t>
            </a:r>
            <a:r>
              <a:rPr lang="en-US" altLang="ko-KR" dirty="0" smtClean="0"/>
              <a:t> </a:t>
            </a:r>
            <a:r>
              <a:rPr lang="ko-KR" altLang="en-US" dirty="0" smtClean="0"/>
              <a:t>유의사항</a:t>
            </a:r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57200" y="1306774"/>
            <a:ext cx="7571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spc="-150" dirty="0">
                <a:ln>
                  <a:solidFill>
                    <a:srgbClr val="0070C0">
                      <a:alpha val="44000"/>
                    </a:srgbClr>
                  </a:solidFill>
                </a:ln>
                <a:solidFill>
                  <a:srgbClr val="337EB9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복수지원 금지</a:t>
            </a:r>
          </a:p>
        </p:txBody>
      </p:sp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fontAlgn="base">
              <a:lnSpc>
                <a:spcPct val="150000"/>
              </a:lnSpc>
            </a:pPr>
            <a:r>
              <a:rPr lang="ko-KR" altLang="en-US" kern="0" dirty="0" smtClean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sz="4000" kern="0" dirty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&lt;</a:t>
            </a:r>
            <a:r>
              <a:rPr lang="ko-KR" altLang="en-US" sz="4000" kern="0" dirty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수시모집</a:t>
            </a:r>
            <a:r>
              <a:rPr lang="en-US" altLang="ko-KR" sz="4000" kern="0" dirty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&gt;</a:t>
            </a:r>
            <a:r>
              <a:rPr lang="ko-KR" altLang="en-US" kern="0" dirty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의</a:t>
            </a:r>
            <a:r>
              <a:rPr lang="ko-KR" altLang="en-US" kern="0" dirty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srgbClr val="F6862A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4000" kern="0" dirty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srgbClr val="F6862A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최종합격자</a:t>
            </a:r>
            <a:r>
              <a:rPr lang="en-US" altLang="ko-KR" kern="0" dirty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kern="0" dirty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최초합격자 및 충원합격자 포함</a:t>
            </a:r>
            <a:r>
              <a:rPr lang="en-US" altLang="ko-KR" kern="0" dirty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  <a:r>
              <a:rPr lang="ko-KR" altLang="en-US" kern="0" dirty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는 등록 여부와 관계없이 </a:t>
            </a:r>
            <a:r>
              <a:rPr lang="ko-KR" altLang="en-US" kern="0" dirty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srgbClr val="F6862A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다음 모집</a:t>
            </a:r>
            <a:r>
              <a:rPr lang="en-US" altLang="ko-KR" kern="0" dirty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srgbClr val="F6862A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kern="0" dirty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srgbClr val="F6862A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정시</a:t>
            </a:r>
            <a:r>
              <a:rPr lang="en-US" altLang="ko-KR" kern="0" dirty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srgbClr val="F6862A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kern="0" dirty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srgbClr val="F6862A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추가</a:t>
            </a:r>
            <a:r>
              <a:rPr lang="en-US" altLang="ko-KR" kern="0" dirty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srgbClr val="F6862A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  <a:r>
              <a:rPr lang="ko-KR" altLang="en-US" kern="0" dirty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srgbClr val="F6862A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에 지원이 금지</a:t>
            </a:r>
            <a:r>
              <a:rPr lang="ko-KR" altLang="en-US" kern="0" dirty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되며</a:t>
            </a:r>
            <a:r>
              <a:rPr lang="en-US" altLang="ko-KR" kern="0" dirty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,</a:t>
            </a:r>
            <a:br>
              <a:rPr lang="en-US" altLang="ko-KR" kern="0" dirty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</a:br>
            <a:endParaRPr lang="en-US" altLang="ko-KR" kern="0" dirty="0" smtClean="0">
              <a:ln>
                <a:solidFill>
                  <a:srgbClr val="337EB9">
                    <a:alpha val="2200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kern="0" dirty="0" smtClean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sz="4000" kern="0" dirty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&lt;</a:t>
            </a:r>
            <a:r>
              <a:rPr lang="ko-KR" altLang="en-US" sz="4000" kern="0" dirty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정시모집</a:t>
            </a:r>
            <a:r>
              <a:rPr lang="en-US" altLang="ko-KR" sz="4000" kern="0" dirty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&gt;</a:t>
            </a:r>
            <a:r>
              <a:rPr lang="ko-KR" altLang="en-US" kern="0" dirty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은 모집기간 군이 같은 대학간 또는 동일 </a:t>
            </a:r>
            <a:r>
              <a:rPr lang="ko-KR" altLang="en-US" kern="0" dirty="0" err="1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대학내</a:t>
            </a:r>
            <a:r>
              <a:rPr lang="ko-KR" altLang="en-US" kern="0" dirty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모집기간 군이 같은 </a:t>
            </a:r>
            <a:r>
              <a:rPr lang="ko-KR" altLang="en-US" kern="0" dirty="0" err="1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모집단위간</a:t>
            </a:r>
            <a:r>
              <a:rPr lang="en-US" altLang="ko-KR" kern="0" dirty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kern="0" dirty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일반전형과 특별전형간 포함</a:t>
            </a:r>
            <a:r>
              <a:rPr lang="en-US" altLang="ko-KR" kern="0" dirty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 </a:t>
            </a:r>
            <a:r>
              <a:rPr lang="ko-KR" altLang="en-US" kern="0" dirty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복수지원이 금지된다</a:t>
            </a:r>
            <a:r>
              <a:rPr lang="en-US" altLang="ko-KR" kern="0" dirty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.(</a:t>
            </a:r>
            <a:r>
              <a:rPr lang="ko-KR" altLang="en-US" kern="0" dirty="0" err="1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산업대</a:t>
            </a:r>
            <a:r>
              <a:rPr lang="en-US" altLang="ko-KR" kern="0" dirty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kern="0" dirty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전문대는 </a:t>
            </a:r>
            <a:r>
              <a:rPr lang="ko-KR" altLang="en-US" kern="0" dirty="0" err="1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모집기간군</a:t>
            </a:r>
            <a:r>
              <a:rPr lang="ko-KR" altLang="en-US" kern="0" dirty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제한 없음</a:t>
            </a:r>
            <a:r>
              <a:rPr lang="en-US" altLang="ko-KR" kern="0" dirty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  <a:br>
              <a:rPr lang="en-US" altLang="ko-KR" kern="0" dirty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</a:br>
            <a:endParaRPr lang="en-US" altLang="ko-KR" kern="0" dirty="0">
              <a:ln>
                <a:solidFill>
                  <a:srgbClr val="337EB9">
                    <a:alpha val="2200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kern="0" dirty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sz="4000" kern="0" dirty="0" smtClean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&lt;</a:t>
            </a:r>
            <a:r>
              <a:rPr lang="ko-KR" altLang="en-US" sz="4000" kern="0" dirty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정시모집</a:t>
            </a:r>
            <a:r>
              <a:rPr lang="en-US" altLang="ko-KR" sz="4000" kern="0" dirty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&gt;</a:t>
            </a:r>
            <a:r>
              <a:rPr lang="ko-KR" altLang="en-US" kern="0" dirty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에 합격하고 등록한 자</a:t>
            </a:r>
            <a:r>
              <a:rPr lang="en-US" altLang="ko-KR" kern="0" dirty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kern="0" dirty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최초 등록 및 미등록 충원과정 등록포함</a:t>
            </a:r>
            <a:r>
              <a:rPr lang="en-US" altLang="ko-KR" kern="0" dirty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  <a:r>
              <a:rPr lang="ko-KR" altLang="en-US" kern="0" dirty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는 </a:t>
            </a:r>
            <a:r>
              <a:rPr lang="en-US" altLang="ko-KR" kern="0" dirty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&lt;</a:t>
            </a:r>
            <a:r>
              <a:rPr lang="ko-KR" altLang="en-US" kern="0" dirty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추가모집</a:t>
            </a:r>
            <a:r>
              <a:rPr lang="en-US" altLang="ko-KR" kern="0" dirty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&gt;</a:t>
            </a:r>
            <a:r>
              <a:rPr lang="ko-KR" altLang="en-US" kern="0" dirty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에 지원이 금지된다</a:t>
            </a:r>
            <a:r>
              <a:rPr lang="en-US" altLang="ko-KR" kern="0" dirty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. </a:t>
            </a:r>
            <a:r>
              <a:rPr lang="ko-KR" altLang="en-US" kern="0" dirty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단</a:t>
            </a:r>
            <a:r>
              <a:rPr lang="en-US" altLang="ko-KR" kern="0" dirty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kern="0" dirty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추가모집 기간 전에 정시모집 등록을 포기한 자는 추가모집에 지원이 가능하다</a:t>
            </a:r>
            <a:r>
              <a:rPr lang="en-US" altLang="ko-KR" kern="0" dirty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45809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5. </a:t>
            </a:r>
            <a:r>
              <a:rPr lang="ko-KR" altLang="en-US" dirty="0" smtClean="0"/>
              <a:t>수험생</a:t>
            </a:r>
            <a:r>
              <a:rPr lang="en-US" altLang="ko-KR" dirty="0" smtClean="0"/>
              <a:t> </a:t>
            </a:r>
            <a:r>
              <a:rPr lang="ko-KR" altLang="en-US" dirty="0" smtClean="0"/>
              <a:t>유의사항</a:t>
            </a:r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57200" y="1306774"/>
            <a:ext cx="7571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spc="-150" dirty="0">
                <a:ln>
                  <a:solidFill>
                    <a:srgbClr val="0070C0">
                      <a:alpha val="44000"/>
                    </a:srgbClr>
                  </a:solidFill>
                </a:ln>
                <a:solidFill>
                  <a:srgbClr val="337EB9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이중등록 금지</a:t>
            </a:r>
          </a:p>
        </p:txBody>
      </p:sp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580038" y="4293096"/>
            <a:ext cx="8229600" cy="1588553"/>
          </a:xfrm>
        </p:spPr>
        <p:txBody>
          <a:bodyPr>
            <a:noAutofit/>
          </a:bodyPr>
          <a:lstStyle/>
          <a:p>
            <a:pPr fontAlgn="base">
              <a:lnSpc>
                <a:spcPct val="150000"/>
              </a:lnSpc>
            </a:pPr>
            <a:r>
              <a:rPr lang="ko-KR" altLang="en-US" sz="2000" kern="0" dirty="0" smtClean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수시모집 </a:t>
            </a:r>
            <a:r>
              <a:rPr lang="ko-KR" altLang="en-US" sz="2000" kern="0" dirty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srgbClr val="F6862A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지원 횟수 제한</a:t>
            </a:r>
            <a:r>
              <a:rPr lang="en-US" altLang="ko-KR" sz="2000" kern="0" dirty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srgbClr val="F6862A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(6</a:t>
            </a:r>
            <a:r>
              <a:rPr lang="ko-KR" altLang="en-US" sz="2000" kern="0" dirty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srgbClr val="F6862A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회</a:t>
            </a:r>
            <a:r>
              <a:rPr lang="en-US" altLang="ko-KR" sz="2000" kern="0" dirty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srgbClr val="F6862A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  <a:r>
              <a:rPr lang="ko-KR" altLang="en-US" sz="2000" kern="0" dirty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이 </a:t>
            </a:r>
            <a:r>
              <a:rPr lang="ko-KR" altLang="en-US" sz="2000" kern="0" dirty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srgbClr val="F6862A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적용</a:t>
            </a:r>
            <a:r>
              <a:rPr lang="ko-KR" altLang="en-US" sz="2000" kern="0" dirty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됨</a:t>
            </a:r>
            <a:r>
              <a:rPr lang="en-US" altLang="ko-KR" sz="2000" kern="0" dirty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. </a:t>
            </a:r>
            <a:r>
              <a:rPr lang="ko-KR" altLang="en-US" sz="2000" kern="0" dirty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수시모집 지원 횟수 제한에 대한 </a:t>
            </a:r>
            <a:r>
              <a:rPr lang="ko-KR" altLang="en-US" sz="2000" kern="0" dirty="0" smtClean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기준은 </a:t>
            </a:r>
            <a:r>
              <a:rPr lang="ko-KR" altLang="en-US" sz="2000" kern="0" dirty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동일 학년도를 기준으로 함</a:t>
            </a:r>
            <a:endParaRPr lang="en-US" altLang="ko-KR" sz="2000" kern="0" dirty="0">
              <a:ln>
                <a:solidFill>
                  <a:srgbClr val="337EB9">
                    <a:alpha val="2200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2000" kern="0" dirty="0" smtClean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동일 </a:t>
            </a:r>
            <a:r>
              <a:rPr lang="ko-KR" altLang="en-US" sz="2000" kern="0" dirty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학년도를 기준으로 </a:t>
            </a:r>
            <a:r>
              <a:rPr lang="en-US" altLang="ko-KR" sz="2000" kern="0" dirty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3</a:t>
            </a:r>
            <a:r>
              <a:rPr lang="ko-KR" altLang="en-US" sz="2000" kern="0" dirty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월 입학 학기에 대학에 합격한 자는 </a:t>
            </a:r>
            <a:r>
              <a:rPr lang="en-US" altLang="ko-KR" sz="2000" kern="0" dirty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9</a:t>
            </a:r>
            <a:r>
              <a:rPr lang="ko-KR" altLang="en-US" sz="2000" kern="0" dirty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월 학기 </a:t>
            </a:r>
            <a:r>
              <a:rPr lang="ko-KR" altLang="en-US" sz="2000" kern="0" dirty="0" smtClean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입학</a:t>
            </a:r>
            <a:r>
              <a:rPr lang="en-US" altLang="ko-KR" sz="2000" kern="0" dirty="0" smtClean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2000" kern="0" dirty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모집에는 지원할 수 없음</a:t>
            </a:r>
            <a:endParaRPr lang="en-US" altLang="ko-KR" sz="2000" kern="0" dirty="0">
              <a:ln>
                <a:solidFill>
                  <a:srgbClr val="337EB9">
                    <a:alpha val="2200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" y="3688838"/>
            <a:ext cx="7571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spc="-150" dirty="0" err="1">
                <a:ln>
                  <a:solidFill>
                    <a:srgbClr val="0070C0">
                      <a:alpha val="44000"/>
                    </a:srgbClr>
                  </a:solidFill>
                </a:ln>
                <a:solidFill>
                  <a:srgbClr val="337EB9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전교육과정이수자</a:t>
            </a:r>
            <a:r>
              <a:rPr lang="ko-KR" altLang="en-US" sz="2400" spc="-150" dirty="0">
                <a:ln>
                  <a:solidFill>
                    <a:srgbClr val="0070C0">
                      <a:alpha val="44000"/>
                    </a:srgbClr>
                  </a:solidFill>
                </a:ln>
                <a:solidFill>
                  <a:srgbClr val="337EB9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2400" spc="-150" dirty="0" err="1">
                <a:ln>
                  <a:solidFill>
                    <a:srgbClr val="0070C0">
                      <a:alpha val="44000"/>
                    </a:srgbClr>
                  </a:solidFill>
                </a:ln>
                <a:solidFill>
                  <a:srgbClr val="337EB9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지원시</a:t>
            </a:r>
            <a:endParaRPr lang="ko-KR" altLang="en-US" sz="2400" spc="-150" dirty="0">
              <a:ln>
                <a:solidFill>
                  <a:srgbClr val="0070C0">
                    <a:alpha val="44000"/>
                  </a:srgbClr>
                </a:solidFill>
              </a:ln>
              <a:solidFill>
                <a:srgbClr val="337EB9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7" name="내용 개체 틀 1"/>
          <p:cNvSpPr txBox="1">
            <a:spLocks/>
          </p:cNvSpPr>
          <p:nvPr/>
        </p:nvSpPr>
        <p:spPr bwMode="gray">
          <a:xfrm>
            <a:off x="609600" y="1920839"/>
            <a:ext cx="8229600" cy="15885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Clr>
                <a:schemeClr val="accent5"/>
              </a:buClr>
              <a:buSzPct val="85000"/>
              <a:buFont typeface="Wingdings" pitchFamily="2" charset="2"/>
              <a:buChar char="¢"/>
              <a:defRPr lang="en-US" sz="3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Clr>
                <a:schemeClr val="accent4"/>
              </a:buClr>
              <a:buSzPct val="85000"/>
              <a:buFont typeface="Wingdings" pitchFamily="2" charset="2"/>
              <a:buChar char="¤"/>
              <a:defRPr lang="en-US" sz="28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Clr>
                <a:schemeClr val="accent3"/>
              </a:buClr>
              <a:buSzPct val="85000"/>
              <a:buFont typeface="Wingdings" pitchFamily="2" charset="2"/>
              <a:buChar char="¤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¤"/>
              <a:defRPr lang="en-US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Clr>
                <a:schemeClr val="accent6"/>
              </a:buClr>
              <a:buSzPct val="85000"/>
              <a:buFont typeface="Wingdings" pitchFamily="2" charset="2"/>
              <a:buChar char="¤"/>
              <a:defRPr lang="en-US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50000"/>
              </a:lnSpc>
            </a:pPr>
            <a:r>
              <a:rPr lang="ko-KR" altLang="en-US" sz="2000" kern="0" dirty="0" smtClean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입학 학기가 같은 </a:t>
            </a:r>
            <a:r>
              <a:rPr lang="en-US" altLang="ko-KR" sz="2000" kern="0" dirty="0" smtClean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2</a:t>
            </a:r>
            <a:r>
              <a:rPr lang="ko-KR" altLang="en-US" sz="2000" kern="0" dirty="0" smtClean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개 이상 대학에 이중 등록을 할 수 없으며</a:t>
            </a:r>
            <a:r>
              <a:rPr lang="en-US" altLang="ko-KR" sz="2000" kern="0" dirty="0" smtClean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,</a:t>
            </a:r>
            <a:br>
              <a:rPr lang="en-US" altLang="ko-KR" sz="2000" kern="0" dirty="0" smtClean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</a:br>
            <a:r>
              <a:rPr lang="en-US" altLang="ko-KR" sz="2000" kern="0" dirty="0" smtClean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&lt;</a:t>
            </a:r>
            <a:r>
              <a:rPr lang="ko-KR" altLang="en-US" sz="2000" kern="0" dirty="0" smtClean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수시모집</a:t>
            </a:r>
            <a:r>
              <a:rPr lang="en-US" altLang="ko-KR" sz="2000" kern="0" dirty="0" smtClean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&gt;</a:t>
            </a:r>
            <a:r>
              <a:rPr lang="ko-KR" altLang="en-US" sz="2000" kern="0" dirty="0" smtClean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srgbClr val="F6862A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합격자</a:t>
            </a:r>
            <a:r>
              <a:rPr lang="ko-KR" altLang="en-US" sz="2000" kern="0" dirty="0" smtClean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는 합격한 대학 중 </a:t>
            </a:r>
            <a:r>
              <a:rPr lang="en-US" altLang="ko-KR" sz="2000" kern="0" dirty="0" smtClean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srgbClr val="F6862A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1</a:t>
            </a:r>
            <a:r>
              <a:rPr lang="ko-KR" altLang="en-US" sz="2000" kern="0" dirty="0" smtClean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srgbClr val="F6862A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개 대학에만 등록</a:t>
            </a:r>
            <a:r>
              <a:rPr lang="ko-KR" altLang="en-US" sz="2000" kern="0" dirty="0" smtClean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하여야 한다</a:t>
            </a:r>
            <a:r>
              <a:rPr lang="en-US" altLang="ko-KR" sz="2000" kern="0" dirty="0" smtClean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.</a:t>
            </a:r>
            <a:r>
              <a:rPr lang="ko-KR" altLang="en-US" sz="2000" kern="0" dirty="0" smtClean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</a:p>
          <a:p>
            <a:pPr fontAlgn="base">
              <a:lnSpc>
                <a:spcPct val="150000"/>
              </a:lnSpc>
            </a:pPr>
            <a:r>
              <a:rPr lang="ko-KR" altLang="en-US" sz="2000" kern="0" dirty="0" smtClean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2000" kern="0" dirty="0" err="1" smtClean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srgbClr val="F6862A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위반시</a:t>
            </a:r>
            <a:r>
              <a:rPr lang="ko-KR" altLang="en-US" sz="2000" kern="0" dirty="0" smtClean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“대학입학전형지원방법위반자”</a:t>
            </a:r>
            <a:r>
              <a:rPr lang="ko-KR" altLang="en-US" sz="2000" kern="0" dirty="0" err="1" smtClean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로</a:t>
            </a:r>
            <a:r>
              <a:rPr lang="ko-KR" altLang="en-US" sz="2000" kern="0" dirty="0" smtClean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2000" kern="0" dirty="0" smtClean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srgbClr val="F6862A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입학이 </a:t>
            </a:r>
            <a:r>
              <a:rPr lang="ko-KR" altLang="en-US" sz="2000" kern="0" dirty="0" err="1" smtClean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srgbClr val="F6862A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무효</a:t>
            </a:r>
            <a:r>
              <a:rPr lang="ko-KR" altLang="en-US" sz="2000" kern="0" dirty="0" err="1" smtClean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된다</a:t>
            </a:r>
            <a:r>
              <a:rPr lang="en-US" altLang="ko-KR" sz="2000" kern="0" dirty="0" smtClean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.</a:t>
            </a:r>
            <a:endParaRPr lang="en-US" altLang="ko-KR" sz="2000" kern="0" dirty="0">
              <a:ln>
                <a:solidFill>
                  <a:srgbClr val="337EB9">
                    <a:alpha val="2200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26925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5. </a:t>
            </a:r>
            <a:r>
              <a:rPr lang="ko-KR" altLang="en-US" dirty="0" smtClean="0"/>
              <a:t>수험생</a:t>
            </a:r>
            <a:r>
              <a:rPr lang="en-US" altLang="ko-KR" dirty="0" smtClean="0"/>
              <a:t> </a:t>
            </a:r>
            <a:r>
              <a:rPr lang="ko-KR" altLang="en-US" dirty="0" smtClean="0"/>
              <a:t>유의사항</a:t>
            </a:r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57200" y="1306774"/>
            <a:ext cx="75711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spc="-150" dirty="0">
                <a:ln>
                  <a:solidFill>
                    <a:srgbClr val="0070C0">
                      <a:alpha val="44000"/>
                    </a:srgbClr>
                  </a:solidFill>
                </a:ln>
                <a:solidFill>
                  <a:srgbClr val="337EB9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복수지원 및 이중등록 위반자에 대한 조치</a:t>
            </a:r>
          </a:p>
          <a:p>
            <a:endParaRPr lang="ko-KR" altLang="en-US" sz="2400" spc="-150" dirty="0">
              <a:ln>
                <a:solidFill>
                  <a:srgbClr val="0070C0">
                    <a:alpha val="44000"/>
                  </a:srgbClr>
                </a:solidFill>
              </a:ln>
              <a:solidFill>
                <a:srgbClr val="337EB9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57200" y="2137770"/>
            <a:ext cx="8229600" cy="4189877"/>
          </a:xfrm>
        </p:spPr>
        <p:txBody>
          <a:bodyPr>
            <a:normAutofit fontScale="77500" lnSpcReduction="20000"/>
          </a:bodyPr>
          <a:lstStyle/>
          <a:p>
            <a:pPr fontAlgn="base">
              <a:lnSpc>
                <a:spcPct val="150000"/>
              </a:lnSpc>
            </a:pPr>
            <a:r>
              <a:rPr lang="ko-KR" altLang="en-US" kern="0" dirty="0" smtClean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대학</a:t>
            </a:r>
            <a:r>
              <a:rPr lang="en-US" altLang="ko-KR" kern="0" dirty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kern="0" dirty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산업대학 및 교육대학</a:t>
            </a:r>
            <a:r>
              <a:rPr lang="en-US" altLang="ko-KR" kern="0" dirty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kern="0" dirty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전문대학 포함</a:t>
            </a:r>
            <a:r>
              <a:rPr lang="en-US" altLang="ko-KR" kern="0" dirty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  <a:r>
              <a:rPr lang="ko-KR" altLang="en-US" kern="0" dirty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과 특별법에 의해 설치된 대학</a:t>
            </a:r>
            <a:r>
              <a:rPr lang="en-US" altLang="ko-KR" kern="0" dirty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kern="0" dirty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전문대학 포함</a:t>
            </a:r>
            <a:r>
              <a:rPr lang="en-US" altLang="ko-KR" kern="0" dirty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). </a:t>
            </a:r>
            <a:r>
              <a:rPr lang="ko-KR" altLang="en-US" kern="0" dirty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각종학교 간에는 복수지원과 이중등록 금지원칙을 적용하지 않는다</a:t>
            </a:r>
            <a:r>
              <a:rPr lang="en-US" altLang="ko-KR" kern="0" dirty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.</a:t>
            </a:r>
            <a:r>
              <a:rPr lang="ko-KR" altLang="en-US" kern="0" dirty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endParaRPr lang="en-US" altLang="ko-KR" kern="0" dirty="0">
              <a:ln>
                <a:solidFill>
                  <a:srgbClr val="337EB9">
                    <a:alpha val="2200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fontAlgn="base">
              <a:lnSpc>
                <a:spcPct val="150000"/>
              </a:lnSpc>
            </a:pPr>
            <a:endParaRPr lang="en-US" altLang="ko-KR" kern="0" dirty="0">
              <a:ln>
                <a:solidFill>
                  <a:srgbClr val="337EB9">
                    <a:alpha val="2200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kern="0" dirty="0" smtClean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대학별 </a:t>
            </a:r>
            <a:r>
              <a:rPr lang="ko-KR" altLang="en-US" kern="0" dirty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입학전형이 종료된 후</a:t>
            </a:r>
            <a:r>
              <a:rPr lang="en-US" altLang="ko-KR" kern="0" dirty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kern="0" dirty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복수지원 위반사실이 전산자료 검색을 통해 확인될 경우 입학을 무효로 한다</a:t>
            </a:r>
            <a:r>
              <a:rPr lang="en-US" altLang="ko-KR" kern="0" dirty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26925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887131" y="2130630"/>
            <a:ext cx="1138084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3800" spc="-300" dirty="0">
                <a:ln>
                  <a:solidFill>
                    <a:srgbClr val="0070C0">
                      <a:alpha val="44000"/>
                    </a:srgbClr>
                  </a:solidFill>
                </a:ln>
                <a:solidFill>
                  <a:srgbClr val="337EB9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[</a:t>
            </a:r>
            <a:endParaRPr lang="ko-KR" altLang="en-US" sz="13800" dirty="0">
              <a:solidFill>
                <a:prstClr val="black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7720290" y="2130630"/>
            <a:ext cx="1028174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3800" spc="-300" dirty="0" smtClean="0">
                <a:ln>
                  <a:solidFill>
                    <a:srgbClr val="0070C0">
                      <a:alpha val="44000"/>
                    </a:srgbClr>
                  </a:solidFill>
                </a:ln>
                <a:solidFill>
                  <a:srgbClr val="337EB9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]</a:t>
            </a:r>
            <a:endParaRPr lang="ko-KR" altLang="en-US" sz="13800" dirty="0">
              <a:solidFill>
                <a:prstClr val="black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4" name="그룹 3"/>
          <p:cNvGrpSpPr/>
          <p:nvPr/>
        </p:nvGrpSpPr>
        <p:grpSpPr>
          <a:xfrm>
            <a:off x="985644" y="1022634"/>
            <a:ext cx="7103264" cy="2966396"/>
            <a:chOff x="592803" y="1183266"/>
            <a:chExt cx="6179188" cy="285955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  <a:reflection stA="54000" endPos="38000" dir="5400000" sy="-100000" algn="bl" rotWithShape="0"/>
          </a:effectLst>
        </p:grpSpPr>
        <p:sp>
          <p:nvSpPr>
            <p:cNvPr id="5" name="TextBox 4"/>
            <p:cNvSpPr txBox="1"/>
            <p:nvPr/>
          </p:nvSpPr>
          <p:spPr>
            <a:xfrm>
              <a:off x="592803" y="1183266"/>
              <a:ext cx="5319394" cy="1068089"/>
            </a:xfrm>
            <a:prstGeom prst="rect">
              <a:avLst/>
            </a:prstGeom>
            <a:noFill/>
            <a:effectLst>
              <a:outerShdw blurRad="76200" dist="12700" dir="2700000" sy="-23000" kx="-800400" algn="bl" rotWithShape="0">
                <a:prstClr val="black">
                  <a:alpha val="2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endParaRPr lang="en-US" altLang="ko-KR" sz="6600" b="1" spc="-300" dirty="0" smtClean="0">
                <a:ln>
                  <a:solidFill>
                    <a:srgbClr val="0070C0">
                      <a:alpha val="44000"/>
                    </a:srgbClr>
                  </a:solidFill>
                </a:ln>
                <a:solidFill>
                  <a:srgbClr val="337EB9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616287" y="2885725"/>
              <a:ext cx="6155704" cy="1157097"/>
            </a:xfrm>
            <a:prstGeom prst="rect">
              <a:avLst/>
            </a:prstGeom>
            <a:noFill/>
            <a:effectLst>
              <a:outerShdw blurRad="76200" dist="12700" dir="2700000" sy="-23000" kx="-800400" algn="bl" rotWithShape="0">
                <a:prstClr val="black">
                  <a:alpha val="20000"/>
                </a:prstClr>
              </a:outerShdw>
            </a:effectLst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spc="-300" dirty="0" smtClean="0">
                  <a:ln>
                    <a:solidFill>
                      <a:srgbClr val="0070C0">
                        <a:alpha val="44000"/>
                      </a:srgbClr>
                    </a:solidFill>
                  </a:ln>
                  <a:solidFill>
                    <a:srgbClr val="337EB9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Ⅱ.  </a:t>
              </a:r>
              <a:r>
                <a:rPr lang="ko-KR" altLang="en-US" sz="3600" spc="-300" dirty="0" smtClean="0">
                  <a:ln>
                    <a:solidFill>
                      <a:srgbClr val="0070C0">
                        <a:alpha val="44000"/>
                      </a:srgbClr>
                    </a:solidFill>
                  </a:ln>
                  <a:solidFill>
                    <a:srgbClr val="337EB9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재외국민과 외국인 특별전형을 </a:t>
              </a:r>
              <a:endParaRPr lang="en-US" altLang="ko-KR" sz="3600" spc="-300" dirty="0" smtClean="0">
                <a:ln>
                  <a:solidFill>
                    <a:srgbClr val="0070C0">
                      <a:alpha val="44000"/>
                    </a:srgbClr>
                  </a:solidFill>
                </a:ln>
                <a:solidFill>
                  <a:srgbClr val="337EB9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  <a:p>
              <a:pPr algn="ctr"/>
              <a:r>
                <a:rPr lang="ko-KR" altLang="en-US" sz="3600" spc="-300" dirty="0" smtClean="0">
                  <a:ln>
                    <a:solidFill>
                      <a:srgbClr val="0070C0">
                        <a:alpha val="44000"/>
                      </a:srgbClr>
                    </a:solidFill>
                  </a:ln>
                  <a:solidFill>
                    <a:srgbClr val="337EB9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준비하는 수험생들에게</a:t>
              </a:r>
              <a:r>
                <a:rPr lang="en-US" altLang="ko-KR" sz="3600" spc="-300" dirty="0" smtClean="0">
                  <a:ln>
                    <a:solidFill>
                      <a:srgbClr val="0070C0">
                        <a:alpha val="44000"/>
                      </a:srgbClr>
                    </a:solidFill>
                  </a:ln>
                  <a:solidFill>
                    <a:srgbClr val="337EB9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 …</a:t>
              </a:r>
              <a:endParaRPr lang="ko-KR" altLang="en-US" sz="3600" spc="-300" dirty="0">
                <a:ln>
                  <a:solidFill>
                    <a:srgbClr val="0070C0">
                      <a:alpha val="44000"/>
                    </a:srgbClr>
                  </a:solidFill>
                </a:ln>
                <a:solidFill>
                  <a:srgbClr val="337EB9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2" name="Picture 2" descr="C:\Users\Yoon\Desktop\시농이\패스딴거\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0617" y="3635552"/>
            <a:ext cx="1779346" cy="3197470"/>
          </a:xfrm>
          <a:prstGeom prst="rect">
            <a:avLst/>
          </a:prstGeom>
          <a:noFill/>
          <a:effectLst>
            <a:reflection blurRad="25400" stA="220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643427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http://blogfiles.naver.net/20110419_239/cniedu_1303199373568_f7op9s_/clip_image002_e0116e9b-f0c3-483d-902f-57acf7258ded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36" t="11403" r="-1136" b="18710"/>
          <a:stretch/>
        </p:blipFill>
        <p:spPr bwMode="auto">
          <a:xfrm>
            <a:off x="-189154" y="1556792"/>
            <a:ext cx="9505056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직사각형 10"/>
          <p:cNvSpPr/>
          <p:nvPr/>
        </p:nvSpPr>
        <p:spPr>
          <a:xfrm>
            <a:off x="-189154" y="1556792"/>
            <a:ext cx="9441674" cy="4536504"/>
          </a:xfrm>
          <a:prstGeom prst="rect">
            <a:avLst/>
          </a:pr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prstClr val="white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0" y="-20246"/>
            <a:ext cx="9144000" cy="631507"/>
            <a:chOff x="0" y="-20246"/>
            <a:chExt cx="9144000" cy="631507"/>
          </a:xfrm>
        </p:grpSpPr>
        <p:sp>
          <p:nvSpPr>
            <p:cNvPr id="4" name="직사각형 3"/>
            <p:cNvSpPr/>
            <p:nvPr/>
          </p:nvSpPr>
          <p:spPr>
            <a:xfrm>
              <a:off x="0" y="0"/>
              <a:ext cx="9144000" cy="611261"/>
            </a:xfrm>
            <a:prstGeom prst="rect">
              <a:avLst/>
            </a:prstGeom>
            <a:solidFill>
              <a:schemeClr val="tx2">
                <a:lumMod val="50000"/>
                <a:alpha val="8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107504" y="-20246"/>
              <a:ext cx="728933" cy="261610"/>
            </a:xfrm>
            <a:prstGeom prst="rect">
              <a:avLst/>
            </a:prstGeom>
            <a:noFill/>
            <a:effectLst>
              <a:outerShdw blurRad="76200" dist="12700" dir="2700000" sy="-23000" kx="-800400" algn="bl" rotWithShape="0">
                <a:prstClr val="black">
                  <a:alpha val="2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endParaRPr lang="en-US" altLang="ko-KR" sz="1100" spc="-150" dirty="0" smtClean="0">
                <a:ln>
                  <a:solidFill>
                    <a:prstClr val="white">
                      <a:alpha val="44000"/>
                    </a:prstClr>
                  </a:solidFill>
                </a:ln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237690" y="67943"/>
            <a:ext cx="7502662" cy="400110"/>
          </a:xfrm>
          <a:prstGeom prst="rect">
            <a:avLst/>
          </a:prstGeom>
          <a:noFill/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r>
              <a:rPr lang="en-US" altLang="ko-KR" sz="2000" b="1" spc="-150" dirty="0" smtClean="0">
                <a:ln>
                  <a:solidFill>
                    <a:prstClr val="white">
                      <a:alpha val="44000"/>
                    </a:prstClr>
                  </a:solidFill>
                </a:ln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Ⅱ.  </a:t>
            </a:r>
            <a:r>
              <a:rPr lang="ko-KR" altLang="en-US" sz="2000" b="1" spc="-150" dirty="0" smtClean="0">
                <a:ln>
                  <a:solidFill>
                    <a:prstClr val="white">
                      <a:alpha val="44000"/>
                    </a:prstClr>
                  </a:solidFill>
                </a:ln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재외국민과 외국인 특별전형을 준비하는 수험생들에게</a:t>
            </a:r>
            <a:r>
              <a:rPr lang="en-US" altLang="ko-KR" sz="2000" b="1" spc="-150" dirty="0" smtClean="0">
                <a:ln>
                  <a:solidFill>
                    <a:prstClr val="white">
                      <a:alpha val="44000"/>
                    </a:prstClr>
                  </a:solidFill>
                </a:ln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…</a:t>
            </a:r>
            <a:endParaRPr lang="ko-KR" altLang="en-US" sz="2000" b="1" spc="-150" dirty="0">
              <a:ln>
                <a:solidFill>
                  <a:prstClr val="white">
                    <a:alpha val="44000"/>
                  </a:prstClr>
                </a:solidFill>
              </a:ln>
              <a:solidFill>
                <a:prstClr val="white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5315" y="1031825"/>
            <a:ext cx="8277125" cy="461665"/>
          </a:xfrm>
          <a:prstGeom prst="rect">
            <a:avLst/>
          </a:prstGeom>
          <a:noFill/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r>
              <a:rPr lang="ko-KR" altLang="en-US" sz="2400" spc="-150" dirty="0" smtClean="0">
                <a:ln>
                  <a:solidFill>
                    <a:srgbClr val="0070C0">
                      <a:alpha val="44000"/>
                    </a:srgbClr>
                  </a:solidFill>
                </a:ln>
                <a:solidFill>
                  <a:srgbClr val="337EB9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  재외국민과 외국인 특별전형을 준비하는 수험생들에게</a:t>
            </a:r>
            <a:r>
              <a:rPr lang="en-US" altLang="ko-KR" sz="2400" spc="-150" dirty="0" smtClean="0">
                <a:ln>
                  <a:solidFill>
                    <a:srgbClr val="0070C0">
                      <a:alpha val="44000"/>
                    </a:srgbClr>
                  </a:solidFill>
                </a:ln>
                <a:solidFill>
                  <a:srgbClr val="337EB9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….</a:t>
            </a:r>
            <a:endParaRPr lang="ko-KR" altLang="en-US" sz="2400" spc="-150" dirty="0">
              <a:ln>
                <a:solidFill>
                  <a:srgbClr val="0070C0">
                    <a:alpha val="44000"/>
                  </a:srgbClr>
                </a:solidFill>
              </a:ln>
              <a:solidFill>
                <a:srgbClr val="337EB9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842" y="1001048"/>
            <a:ext cx="306331" cy="357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95842" y="1679897"/>
            <a:ext cx="8452622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000" dirty="0" smtClean="0">
                <a:solidFill>
                  <a:prstClr val="black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사교육에서 제시하는 커트라인은 불명확한 경우가 많음</a:t>
            </a:r>
            <a:endParaRPr lang="en-US" altLang="ko-KR" sz="2000" dirty="0" smtClean="0">
              <a:solidFill>
                <a:prstClr val="black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ko-KR" sz="2000" dirty="0" smtClean="0">
              <a:solidFill>
                <a:prstClr val="black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000" dirty="0" smtClean="0">
                <a:solidFill>
                  <a:prstClr val="black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종합적 평가에 대하여 어떤 특정 서류 또는 활동이 필수적인 것처럼 </a:t>
            </a:r>
            <a:endParaRPr lang="en-US" altLang="ko-KR" sz="2000" dirty="0" smtClean="0">
              <a:solidFill>
                <a:prstClr val="black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solidFill>
                  <a:prstClr val="black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  </a:t>
            </a:r>
            <a:r>
              <a:rPr lang="ko-KR" altLang="en-US" sz="2000" dirty="0" smtClean="0">
                <a:solidFill>
                  <a:prstClr val="black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설명하는 우를 범하는 경우가 많음</a:t>
            </a:r>
            <a:endParaRPr lang="en-US" altLang="ko-KR" sz="2000" dirty="0" smtClean="0">
              <a:solidFill>
                <a:prstClr val="black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 smtClean="0">
                <a:solidFill>
                  <a:prstClr val="black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  - </a:t>
            </a:r>
            <a:r>
              <a:rPr lang="ko-KR" altLang="en-US" sz="1600" dirty="0" smtClean="0">
                <a:solidFill>
                  <a:prstClr val="black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어떤 특정 서류 및 </a:t>
            </a:r>
            <a:r>
              <a:rPr lang="ko-KR" altLang="en-US" sz="1600" dirty="0" err="1" smtClean="0">
                <a:solidFill>
                  <a:prstClr val="black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스펙이</a:t>
            </a:r>
            <a:r>
              <a:rPr lang="ko-KR" altLang="en-US" sz="1600" dirty="0" smtClean="0">
                <a:solidFill>
                  <a:prstClr val="black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필수적인 반영이고 절대적인 역할을 차지한다면</a:t>
            </a:r>
            <a:r>
              <a:rPr lang="en-US" altLang="ko-KR" sz="1600" dirty="0" smtClean="0">
                <a:solidFill>
                  <a:prstClr val="black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</a:p>
          <a:p>
            <a:pPr>
              <a:lnSpc>
                <a:spcPct val="150000"/>
              </a:lnSpc>
            </a:pPr>
            <a:r>
              <a:rPr lang="en-US" altLang="ko-KR" sz="1600" dirty="0">
                <a:solidFill>
                  <a:prstClr val="black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sz="1600" dirty="0" smtClean="0">
                <a:solidFill>
                  <a:prstClr val="black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    </a:t>
            </a:r>
            <a:r>
              <a:rPr lang="ko-KR" altLang="en-US" sz="1600" dirty="0" smtClean="0">
                <a:solidFill>
                  <a:prstClr val="black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유사한 범주의 수험생으로만 재외국민과 외국인 특별전형 입시결과가 결정될 것임</a:t>
            </a:r>
            <a:endParaRPr lang="en-US" altLang="ko-KR" sz="1600" dirty="0" smtClean="0">
              <a:solidFill>
                <a:prstClr val="black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</a:pPr>
            <a:endParaRPr lang="en-US" altLang="ko-KR" sz="2000" dirty="0" smtClean="0">
              <a:solidFill>
                <a:prstClr val="black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000" dirty="0" smtClean="0">
                <a:solidFill>
                  <a:prstClr val="black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재외국민과 외국인 특별전형은 상당한 경쟁률이 발생하는 전형임</a:t>
            </a:r>
            <a:endParaRPr lang="en-US" altLang="ko-KR" sz="2000" dirty="0" smtClean="0">
              <a:solidFill>
                <a:prstClr val="black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 smtClean="0">
                <a:solidFill>
                  <a:prstClr val="black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  - </a:t>
            </a:r>
            <a:r>
              <a:rPr lang="ko-KR" altLang="en-US" sz="1600" dirty="0" smtClean="0">
                <a:solidFill>
                  <a:prstClr val="black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자신의 학력 수준을 명확히 직시하고</a:t>
            </a:r>
            <a:r>
              <a:rPr lang="en-US" altLang="ko-KR" sz="1600" dirty="0" smtClean="0">
                <a:solidFill>
                  <a:prstClr val="black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sz="1600" dirty="0" smtClean="0">
                <a:solidFill>
                  <a:prstClr val="black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대학입학 관련 정보를 찾아</a:t>
            </a:r>
            <a:endParaRPr lang="en-US" altLang="ko-KR" sz="1600" dirty="0" smtClean="0">
              <a:solidFill>
                <a:prstClr val="black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>
                <a:solidFill>
                  <a:prstClr val="black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sz="1600" dirty="0" smtClean="0">
                <a:solidFill>
                  <a:prstClr val="black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    </a:t>
            </a:r>
            <a:r>
              <a:rPr lang="ko-KR" altLang="en-US" sz="1600" dirty="0" smtClean="0">
                <a:solidFill>
                  <a:prstClr val="black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자신에게 적합한 전형을 찾는 노력이 필요함  </a:t>
            </a:r>
            <a:endParaRPr lang="en-US" altLang="ko-KR" sz="1600" dirty="0">
              <a:solidFill>
                <a:prstClr val="black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7256009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http://blogfiles.naver.net/20110419_239/cniedu_1303199373568_f7op9s_/clip_image002_e0116e9b-f0c3-483d-902f-57acf7258ded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36" t="11403" r="-1136" b="18710"/>
          <a:stretch/>
        </p:blipFill>
        <p:spPr bwMode="auto">
          <a:xfrm>
            <a:off x="-189154" y="1556792"/>
            <a:ext cx="9505056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직사각형 18"/>
          <p:cNvSpPr/>
          <p:nvPr/>
        </p:nvSpPr>
        <p:spPr>
          <a:xfrm>
            <a:off x="-189154" y="1556792"/>
            <a:ext cx="9441674" cy="4536504"/>
          </a:xfrm>
          <a:prstGeom prst="rect">
            <a:avLst/>
          </a:pr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prstClr val="white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49308" y="1400056"/>
            <a:ext cx="8492518" cy="1015663"/>
          </a:xfrm>
          <a:prstGeom prst="rect">
            <a:avLst/>
          </a:prstGeom>
          <a:noFill/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marL="342900" indent="-342900" fontAlgn="base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sz="2000" kern="0" dirty="0" smtClean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학교마다 차이가 있을 수 있으나 대부분 </a:t>
            </a:r>
            <a:r>
              <a:rPr lang="en-US" altLang="ko-KR" sz="2000" kern="0" dirty="0" smtClean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“</a:t>
            </a:r>
            <a:r>
              <a:rPr lang="ko-KR" altLang="en-US" sz="2000" kern="0" dirty="0" smtClean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사전공지 </a:t>
            </a:r>
            <a:r>
              <a:rPr lang="en-US" altLang="ko-KR" sz="2000" kern="0" dirty="0" smtClean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– </a:t>
            </a:r>
            <a:r>
              <a:rPr lang="ko-KR" altLang="en-US" sz="2000" kern="0" dirty="0" smtClean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서류평가 </a:t>
            </a:r>
            <a:r>
              <a:rPr lang="en-US" altLang="ko-KR" sz="2000" kern="0" dirty="0" smtClean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– </a:t>
            </a:r>
            <a:r>
              <a:rPr lang="ko-KR" altLang="en-US" sz="2000" kern="0" dirty="0" smtClean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면접 </a:t>
            </a:r>
            <a:r>
              <a:rPr lang="en-US" altLang="ko-KR" sz="2000" kern="0" dirty="0" smtClean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– </a:t>
            </a:r>
            <a:r>
              <a:rPr lang="ko-KR" altLang="en-US" sz="2000" kern="0" dirty="0" smtClean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최종선발</a:t>
            </a:r>
            <a:r>
              <a:rPr lang="en-US" altLang="ko-KR" sz="2000" kern="0" dirty="0" smtClean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”</a:t>
            </a:r>
            <a:r>
              <a:rPr lang="ko-KR" altLang="en-US" sz="2000" kern="0" dirty="0" smtClean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의 과정을 거칩니다</a:t>
            </a:r>
            <a:r>
              <a:rPr lang="en-US" altLang="ko-KR" sz="2000" kern="0" dirty="0" smtClean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.</a:t>
            </a:r>
            <a:endParaRPr lang="en-US" altLang="ko-KR" sz="2000" kern="0" dirty="0">
              <a:ln>
                <a:solidFill>
                  <a:srgbClr val="337EB9">
                    <a:alpha val="2200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842" y="805935"/>
            <a:ext cx="306331" cy="357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449308" y="2547068"/>
            <a:ext cx="8492518" cy="482120"/>
          </a:xfrm>
          <a:prstGeom prst="rect">
            <a:avLst/>
          </a:prstGeom>
          <a:noFill/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marL="342900" indent="-342900" fontAlgn="base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sz="2000" kern="0" dirty="0" smtClean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서류평가</a:t>
            </a:r>
            <a:r>
              <a:rPr lang="en-US" altLang="ko-KR" sz="2000" kern="0" dirty="0" smtClean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: </a:t>
            </a:r>
            <a:r>
              <a:rPr lang="ko-KR" altLang="en-US" sz="2000" kern="0" dirty="0" smtClean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지원자격</a:t>
            </a:r>
            <a:r>
              <a:rPr lang="en-US" altLang="ko-KR" sz="2000" kern="0" dirty="0" smtClean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sz="2000" kern="0" dirty="0" smtClean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서류 평가 진행</a:t>
            </a:r>
            <a:r>
              <a:rPr lang="en-US" altLang="ko-KR" sz="2000" kern="0" dirty="0" smtClean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, 1</a:t>
            </a:r>
            <a:r>
              <a:rPr lang="ko-KR" altLang="en-US" sz="2000" kern="0" dirty="0" smtClean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단계 통과자 결정</a:t>
            </a:r>
            <a:endParaRPr lang="en-US" altLang="ko-KR" sz="2000" kern="0" dirty="0">
              <a:ln>
                <a:solidFill>
                  <a:srgbClr val="337EB9">
                    <a:alpha val="2200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49308" y="3635556"/>
            <a:ext cx="8492518" cy="943785"/>
          </a:xfrm>
          <a:prstGeom prst="rect">
            <a:avLst/>
          </a:prstGeom>
          <a:noFill/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marL="342900" indent="-342900" fontAlgn="base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sz="2000" kern="0" dirty="0" smtClean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면접</a:t>
            </a:r>
            <a:r>
              <a:rPr lang="en-US" altLang="ko-KR" sz="2000" kern="0" dirty="0" smtClean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: </a:t>
            </a:r>
            <a:r>
              <a:rPr lang="ko-KR" altLang="en-US" sz="2000" kern="0" dirty="0" smtClean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서류확인</a:t>
            </a:r>
            <a:r>
              <a:rPr lang="en-US" altLang="ko-KR" sz="2000" kern="0" dirty="0" smtClean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sz="2000" kern="0" dirty="0" smtClean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기초학업능력</a:t>
            </a:r>
            <a:r>
              <a:rPr lang="en-US" altLang="ko-KR" sz="2000" kern="0" dirty="0" smtClean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sz="2000" kern="0" dirty="0" smtClean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전공적합성</a:t>
            </a:r>
            <a:r>
              <a:rPr lang="en-US" altLang="ko-KR" sz="2000" kern="0" dirty="0" smtClean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sz="2000" kern="0" dirty="0" smtClean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문제해결능력</a:t>
            </a:r>
            <a:r>
              <a:rPr lang="en-US" altLang="ko-KR" sz="2000" kern="0" dirty="0" smtClean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sz="2000" kern="0" dirty="0" smtClean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창의성</a:t>
            </a:r>
            <a:r>
              <a:rPr lang="en-US" altLang="ko-KR" sz="2000" kern="0" dirty="0" smtClean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sz="2000" kern="0" dirty="0" smtClean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리더십</a:t>
            </a:r>
            <a:r>
              <a:rPr lang="en-US" altLang="ko-KR" sz="2000" kern="0" dirty="0" smtClean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sz="2000" kern="0" dirty="0" smtClean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봉사 정신 등 학교 특성과 교육환경에 대한 심층적 면접 진행</a:t>
            </a:r>
            <a:endParaRPr lang="en-US" altLang="ko-KR" sz="2000" kern="0" dirty="0">
              <a:ln>
                <a:solidFill>
                  <a:srgbClr val="337EB9">
                    <a:alpha val="2200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71970" y="5023628"/>
            <a:ext cx="8492518" cy="482120"/>
          </a:xfrm>
          <a:prstGeom prst="rect">
            <a:avLst/>
          </a:prstGeom>
          <a:noFill/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marL="342900" indent="-342900" fontAlgn="base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sz="2000" kern="0" dirty="0" smtClean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최종선발</a:t>
            </a:r>
            <a:r>
              <a:rPr lang="en-US" altLang="ko-KR" sz="2000" kern="0" dirty="0" smtClean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: </a:t>
            </a:r>
            <a:r>
              <a:rPr lang="ko-KR" altLang="en-US" sz="2000" kern="0" dirty="0" smtClean="0">
                <a:ln>
                  <a:solidFill>
                    <a:srgbClr val="337EB9">
                      <a:alpha val="22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각종 위원회의 심의과정을 거쳐 최종 합격 결정</a:t>
            </a:r>
            <a:endParaRPr lang="en-US" altLang="ko-KR" sz="2000" kern="0" dirty="0">
              <a:ln>
                <a:solidFill>
                  <a:srgbClr val="337EB9">
                    <a:alpha val="2200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07715" y="989112"/>
            <a:ext cx="7197005" cy="461665"/>
          </a:xfrm>
          <a:prstGeom prst="rect">
            <a:avLst/>
          </a:prstGeom>
          <a:noFill/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r>
              <a:rPr lang="ko-KR" altLang="en-US" sz="2400" spc="-150" dirty="0" smtClean="0">
                <a:ln>
                  <a:solidFill>
                    <a:srgbClr val="0070C0">
                      <a:alpha val="44000"/>
                    </a:srgbClr>
                  </a:solidFill>
                </a:ln>
                <a:solidFill>
                  <a:srgbClr val="337EB9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 대학입학 선발과정은 어떻게 이루어지나요</a:t>
            </a:r>
            <a:r>
              <a:rPr lang="en-US" altLang="ko-KR" sz="2400" spc="-150" dirty="0" smtClean="0">
                <a:ln>
                  <a:solidFill>
                    <a:srgbClr val="0070C0">
                      <a:alpha val="44000"/>
                    </a:srgbClr>
                  </a:solidFill>
                </a:ln>
                <a:solidFill>
                  <a:srgbClr val="337EB9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?</a:t>
            </a:r>
            <a:endParaRPr lang="ko-KR" altLang="en-US" sz="2400" spc="-150" dirty="0">
              <a:ln>
                <a:solidFill>
                  <a:srgbClr val="0070C0">
                    <a:alpha val="44000"/>
                  </a:srgbClr>
                </a:solidFill>
              </a:ln>
              <a:solidFill>
                <a:srgbClr val="337EB9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20" name="그룹 19"/>
          <p:cNvGrpSpPr/>
          <p:nvPr/>
        </p:nvGrpSpPr>
        <p:grpSpPr>
          <a:xfrm>
            <a:off x="0" y="-20246"/>
            <a:ext cx="9144000" cy="631507"/>
            <a:chOff x="0" y="-20246"/>
            <a:chExt cx="9144000" cy="631507"/>
          </a:xfrm>
        </p:grpSpPr>
        <p:sp>
          <p:nvSpPr>
            <p:cNvPr id="21" name="직사각형 20"/>
            <p:cNvSpPr/>
            <p:nvPr/>
          </p:nvSpPr>
          <p:spPr>
            <a:xfrm>
              <a:off x="0" y="0"/>
              <a:ext cx="9144000" cy="611261"/>
            </a:xfrm>
            <a:prstGeom prst="rect">
              <a:avLst/>
            </a:prstGeom>
            <a:solidFill>
              <a:schemeClr val="tx2">
                <a:lumMod val="50000"/>
                <a:alpha val="8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07504" y="-20246"/>
              <a:ext cx="728933" cy="261610"/>
            </a:xfrm>
            <a:prstGeom prst="rect">
              <a:avLst/>
            </a:prstGeom>
            <a:noFill/>
            <a:effectLst>
              <a:outerShdw blurRad="76200" dist="12700" dir="2700000" sy="-23000" kx="-800400" algn="bl" rotWithShape="0">
                <a:prstClr val="black">
                  <a:alpha val="2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endParaRPr lang="en-US" altLang="ko-KR" sz="1100" spc="-150" dirty="0" smtClean="0">
                <a:ln>
                  <a:solidFill>
                    <a:prstClr val="white">
                      <a:alpha val="44000"/>
                    </a:prstClr>
                  </a:solidFill>
                </a:ln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237690" y="67943"/>
            <a:ext cx="7502662" cy="400110"/>
          </a:xfrm>
          <a:prstGeom prst="rect">
            <a:avLst/>
          </a:prstGeom>
          <a:noFill/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r>
              <a:rPr lang="en-US" altLang="ko-KR" sz="2000" b="1" spc="-150" dirty="0">
                <a:ln>
                  <a:solidFill>
                    <a:prstClr val="white">
                      <a:alpha val="44000"/>
                    </a:prstClr>
                  </a:solidFill>
                </a:ln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Ⅱ</a:t>
            </a:r>
            <a:r>
              <a:rPr lang="en-US" altLang="ko-KR" sz="2000" b="1" spc="-150" dirty="0" smtClean="0">
                <a:ln>
                  <a:solidFill>
                    <a:prstClr val="white">
                      <a:alpha val="44000"/>
                    </a:prstClr>
                  </a:solidFill>
                </a:ln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.  </a:t>
            </a:r>
            <a:r>
              <a:rPr lang="ko-KR" altLang="en-US" sz="2000" b="1" spc="-150" dirty="0" smtClean="0">
                <a:ln>
                  <a:solidFill>
                    <a:prstClr val="white">
                      <a:alpha val="44000"/>
                    </a:prstClr>
                  </a:solidFill>
                </a:ln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재외국민과 </a:t>
            </a:r>
            <a:r>
              <a:rPr lang="ko-KR" altLang="en-US" sz="2000" b="1" spc="-150" dirty="0">
                <a:ln>
                  <a:solidFill>
                    <a:prstClr val="white">
                      <a:alpha val="44000"/>
                    </a:prstClr>
                  </a:solidFill>
                </a:ln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외국인 특별전형을 준비하는 수험생들에게</a:t>
            </a:r>
            <a:r>
              <a:rPr lang="en-US" altLang="ko-KR" sz="2000" b="1" spc="-150" dirty="0">
                <a:ln>
                  <a:solidFill>
                    <a:prstClr val="white">
                      <a:alpha val="44000"/>
                    </a:prstClr>
                  </a:solidFill>
                </a:ln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…</a:t>
            </a:r>
            <a:endParaRPr lang="ko-KR" altLang="en-US" sz="2000" b="1" spc="-150" dirty="0">
              <a:ln>
                <a:solidFill>
                  <a:prstClr val="white">
                    <a:alpha val="44000"/>
                  </a:prstClr>
                </a:solidFill>
              </a:ln>
              <a:solidFill>
                <a:prstClr val="white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2335455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14" grpId="0"/>
      <p:bldP spid="14" grpId="1"/>
      <p:bldP spid="15" grpId="0"/>
      <p:bldP spid="15" grpId="1"/>
      <p:bldP spid="16" grpId="0"/>
      <p:bldP spid="16" grpId="1"/>
      <p:bldP spid="1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http://blogfiles.naver.net/20110419_239/cniedu_1303199373568_f7op9s_/clip_image002_e0116e9b-f0c3-483d-902f-57acf7258ded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36" t="11403" r="-1136" b="18710"/>
          <a:stretch/>
        </p:blipFill>
        <p:spPr bwMode="auto">
          <a:xfrm>
            <a:off x="-189154" y="1458181"/>
            <a:ext cx="9505056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직사각형 10"/>
          <p:cNvSpPr/>
          <p:nvPr/>
        </p:nvSpPr>
        <p:spPr>
          <a:xfrm>
            <a:off x="-189154" y="1458180"/>
            <a:ext cx="9441674" cy="4536504"/>
          </a:xfrm>
          <a:prstGeom prst="rect">
            <a:avLst/>
          </a:pr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prstClr val="white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5315" y="836712"/>
            <a:ext cx="8709173" cy="461665"/>
          </a:xfrm>
          <a:prstGeom prst="rect">
            <a:avLst/>
          </a:prstGeom>
          <a:noFill/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r>
              <a:rPr lang="en-US" altLang="ko-KR" sz="2400" spc="-150" dirty="0" smtClean="0">
                <a:ln>
                  <a:solidFill>
                    <a:srgbClr val="0070C0">
                      <a:alpha val="44000"/>
                    </a:srgbClr>
                  </a:solidFill>
                </a:ln>
                <a:solidFill>
                  <a:srgbClr val="337EB9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  </a:t>
            </a:r>
            <a:r>
              <a:rPr lang="ko-KR" altLang="en-US" sz="2400" spc="-150" dirty="0" smtClean="0">
                <a:ln>
                  <a:solidFill>
                    <a:srgbClr val="0070C0">
                      <a:alpha val="44000"/>
                    </a:srgbClr>
                  </a:solidFill>
                </a:ln>
                <a:solidFill>
                  <a:srgbClr val="337EB9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대학에서 찾는 인재는</a:t>
            </a:r>
            <a:r>
              <a:rPr lang="en-US" altLang="ko-KR" sz="2400" spc="-150" dirty="0" smtClean="0">
                <a:ln>
                  <a:solidFill>
                    <a:srgbClr val="0070C0">
                      <a:alpha val="44000"/>
                    </a:srgbClr>
                  </a:solidFill>
                </a:ln>
                <a:solidFill>
                  <a:srgbClr val="337EB9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?</a:t>
            </a:r>
            <a:endParaRPr lang="ko-KR" altLang="en-US" sz="2400" spc="-150" dirty="0">
              <a:ln>
                <a:solidFill>
                  <a:srgbClr val="0070C0">
                    <a:alpha val="44000"/>
                  </a:srgbClr>
                </a:solidFill>
              </a:ln>
              <a:solidFill>
                <a:srgbClr val="337EB9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842" y="805935"/>
            <a:ext cx="306331" cy="357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" name="그룹 11"/>
          <p:cNvGrpSpPr/>
          <p:nvPr/>
        </p:nvGrpSpPr>
        <p:grpSpPr>
          <a:xfrm>
            <a:off x="0" y="-20246"/>
            <a:ext cx="9144000" cy="631507"/>
            <a:chOff x="0" y="-20246"/>
            <a:chExt cx="9144000" cy="631507"/>
          </a:xfrm>
        </p:grpSpPr>
        <p:sp>
          <p:nvSpPr>
            <p:cNvPr id="13" name="직사각형 12"/>
            <p:cNvSpPr/>
            <p:nvPr/>
          </p:nvSpPr>
          <p:spPr>
            <a:xfrm>
              <a:off x="0" y="0"/>
              <a:ext cx="9144000" cy="611261"/>
            </a:xfrm>
            <a:prstGeom prst="rect">
              <a:avLst/>
            </a:prstGeom>
            <a:solidFill>
              <a:schemeClr val="tx2">
                <a:lumMod val="50000"/>
                <a:alpha val="8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107504" y="-20246"/>
              <a:ext cx="728933" cy="261610"/>
            </a:xfrm>
            <a:prstGeom prst="rect">
              <a:avLst/>
            </a:prstGeom>
            <a:noFill/>
            <a:effectLst>
              <a:outerShdw blurRad="76200" dist="12700" dir="2700000" sy="-23000" kx="-800400" algn="bl" rotWithShape="0">
                <a:prstClr val="black">
                  <a:alpha val="2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endParaRPr lang="en-US" altLang="ko-KR" sz="1100" spc="-150" dirty="0" smtClean="0">
                <a:ln>
                  <a:solidFill>
                    <a:prstClr val="white">
                      <a:alpha val="44000"/>
                    </a:prstClr>
                  </a:solidFill>
                </a:ln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237690" y="80037"/>
            <a:ext cx="8222742" cy="400110"/>
          </a:xfrm>
          <a:prstGeom prst="rect">
            <a:avLst/>
          </a:prstGeom>
          <a:noFill/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r>
              <a:rPr lang="en-US" altLang="ko-KR" sz="2000" b="1" spc="-150" dirty="0">
                <a:ln>
                  <a:solidFill>
                    <a:prstClr val="white">
                      <a:alpha val="44000"/>
                    </a:prstClr>
                  </a:solidFill>
                </a:ln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Ⅱ</a:t>
            </a:r>
            <a:r>
              <a:rPr lang="en-US" altLang="ko-KR" sz="2000" b="1" spc="-150" dirty="0" smtClean="0">
                <a:ln>
                  <a:solidFill>
                    <a:prstClr val="white">
                      <a:alpha val="44000"/>
                    </a:prstClr>
                  </a:solidFill>
                </a:ln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.  </a:t>
            </a:r>
            <a:r>
              <a:rPr lang="ko-KR" altLang="en-US" sz="2000" b="1" spc="-150" dirty="0" smtClean="0">
                <a:ln>
                  <a:solidFill>
                    <a:prstClr val="white">
                      <a:alpha val="44000"/>
                    </a:prstClr>
                  </a:solidFill>
                </a:ln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재외국민과 </a:t>
            </a:r>
            <a:r>
              <a:rPr lang="ko-KR" altLang="en-US" sz="2000" b="1" spc="-150" dirty="0">
                <a:ln>
                  <a:solidFill>
                    <a:prstClr val="white">
                      <a:alpha val="44000"/>
                    </a:prstClr>
                  </a:solidFill>
                </a:ln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외국인 특별전형을 준비하는 수험생들에게</a:t>
            </a:r>
            <a:r>
              <a:rPr lang="en-US" altLang="ko-KR" sz="2000" b="1" spc="-150" dirty="0">
                <a:ln>
                  <a:solidFill>
                    <a:prstClr val="white">
                      <a:alpha val="44000"/>
                    </a:prstClr>
                  </a:solidFill>
                </a:ln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…</a:t>
            </a:r>
            <a:endParaRPr lang="ko-KR" altLang="en-US" sz="2000" b="1" spc="-150" dirty="0">
              <a:ln>
                <a:solidFill>
                  <a:prstClr val="white">
                    <a:alpha val="44000"/>
                  </a:prstClr>
                </a:solidFill>
              </a:ln>
              <a:solidFill>
                <a:prstClr val="white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6" name="그룹 5"/>
          <p:cNvGrpSpPr/>
          <p:nvPr/>
        </p:nvGrpSpPr>
        <p:grpSpPr>
          <a:xfrm>
            <a:off x="4832563" y="2470487"/>
            <a:ext cx="1890712" cy="3334777"/>
            <a:chOff x="4814888" y="1920875"/>
            <a:chExt cx="1890712" cy="3334777"/>
          </a:xfrm>
        </p:grpSpPr>
        <p:sp>
          <p:nvSpPr>
            <p:cNvPr id="18" name="Freeform 5"/>
            <p:cNvSpPr>
              <a:spLocks/>
            </p:cNvSpPr>
            <p:nvPr/>
          </p:nvSpPr>
          <p:spPr bwMode="blackWhite">
            <a:xfrm>
              <a:off x="4814888" y="1920875"/>
              <a:ext cx="1890712" cy="3325813"/>
            </a:xfrm>
            <a:custGeom>
              <a:avLst/>
              <a:gdLst>
                <a:gd name="T0" fmla="*/ 286 w 793"/>
                <a:gd name="T1" fmla="*/ 1316 h 1440"/>
                <a:gd name="T2" fmla="*/ 340 w 793"/>
                <a:gd name="T3" fmla="*/ 1290 h 1440"/>
                <a:gd name="T4" fmla="*/ 392 w 793"/>
                <a:gd name="T5" fmla="*/ 1260 h 1440"/>
                <a:gd name="T6" fmla="*/ 442 w 793"/>
                <a:gd name="T7" fmla="*/ 1225 h 1440"/>
                <a:gd name="T8" fmla="*/ 490 w 793"/>
                <a:gd name="T9" fmla="*/ 1187 h 1440"/>
                <a:gd name="T10" fmla="*/ 535 w 793"/>
                <a:gd name="T11" fmla="*/ 1146 h 1440"/>
                <a:gd name="T12" fmla="*/ 576 w 793"/>
                <a:gd name="T13" fmla="*/ 1102 h 1440"/>
                <a:gd name="T14" fmla="*/ 616 w 793"/>
                <a:gd name="T15" fmla="*/ 1055 h 1440"/>
                <a:gd name="T16" fmla="*/ 650 w 793"/>
                <a:gd name="T17" fmla="*/ 1005 h 1440"/>
                <a:gd name="T18" fmla="*/ 682 w 793"/>
                <a:gd name="T19" fmla="*/ 953 h 1440"/>
                <a:gd name="T20" fmla="*/ 709 w 793"/>
                <a:gd name="T21" fmla="*/ 900 h 1440"/>
                <a:gd name="T22" fmla="*/ 734 w 793"/>
                <a:gd name="T23" fmla="*/ 844 h 1440"/>
                <a:gd name="T24" fmla="*/ 753 w 793"/>
                <a:gd name="T25" fmla="*/ 786 h 1440"/>
                <a:gd name="T26" fmla="*/ 770 w 793"/>
                <a:gd name="T27" fmla="*/ 727 h 1440"/>
                <a:gd name="T28" fmla="*/ 781 w 793"/>
                <a:gd name="T29" fmla="*/ 668 h 1440"/>
                <a:gd name="T30" fmla="*/ 789 w 793"/>
                <a:gd name="T31" fmla="*/ 608 h 1440"/>
                <a:gd name="T32" fmla="*/ 792 w 793"/>
                <a:gd name="T33" fmla="*/ 547 h 1440"/>
                <a:gd name="T34" fmla="*/ 790 w 793"/>
                <a:gd name="T35" fmla="*/ 487 h 1440"/>
                <a:gd name="T36" fmla="*/ 786 w 793"/>
                <a:gd name="T37" fmla="*/ 427 h 1440"/>
                <a:gd name="T38" fmla="*/ 775 w 793"/>
                <a:gd name="T39" fmla="*/ 367 h 1440"/>
                <a:gd name="T40" fmla="*/ 762 w 793"/>
                <a:gd name="T41" fmla="*/ 308 h 1440"/>
                <a:gd name="T42" fmla="*/ 744 w 793"/>
                <a:gd name="T43" fmla="*/ 249 h 1440"/>
                <a:gd name="T44" fmla="*/ 722 w 793"/>
                <a:gd name="T45" fmla="*/ 193 h 1440"/>
                <a:gd name="T46" fmla="*/ 697 w 793"/>
                <a:gd name="T47" fmla="*/ 137 h 1440"/>
                <a:gd name="T48" fmla="*/ 667 w 793"/>
                <a:gd name="T49" fmla="*/ 84 h 1440"/>
                <a:gd name="T50" fmla="*/ 639 w 793"/>
                <a:gd name="T51" fmla="*/ 41 h 1440"/>
                <a:gd name="T52" fmla="*/ 609 w 793"/>
                <a:gd name="T53" fmla="*/ 0 h 1440"/>
                <a:gd name="T54" fmla="*/ 521 w 793"/>
                <a:gd name="T55" fmla="*/ 247 h 1440"/>
                <a:gd name="T56" fmla="*/ 277 w 793"/>
                <a:gd name="T57" fmla="*/ 280 h 1440"/>
                <a:gd name="T58" fmla="*/ 294 w 793"/>
                <a:gd name="T59" fmla="*/ 308 h 1440"/>
                <a:gd name="T60" fmla="*/ 316 w 793"/>
                <a:gd name="T61" fmla="*/ 347 h 1440"/>
                <a:gd name="T62" fmla="*/ 332 w 793"/>
                <a:gd name="T63" fmla="*/ 389 h 1440"/>
                <a:gd name="T64" fmla="*/ 345 w 793"/>
                <a:gd name="T65" fmla="*/ 431 h 1440"/>
                <a:gd name="T66" fmla="*/ 353 w 793"/>
                <a:gd name="T67" fmla="*/ 475 h 1440"/>
                <a:gd name="T68" fmla="*/ 357 w 793"/>
                <a:gd name="T69" fmla="*/ 519 h 1440"/>
                <a:gd name="T70" fmla="*/ 355 w 793"/>
                <a:gd name="T71" fmla="*/ 564 h 1440"/>
                <a:gd name="T72" fmla="*/ 350 w 793"/>
                <a:gd name="T73" fmla="*/ 608 h 1440"/>
                <a:gd name="T74" fmla="*/ 339 w 793"/>
                <a:gd name="T75" fmla="*/ 652 h 1440"/>
                <a:gd name="T76" fmla="*/ 325 w 793"/>
                <a:gd name="T77" fmla="*/ 694 h 1440"/>
                <a:gd name="T78" fmla="*/ 306 w 793"/>
                <a:gd name="T79" fmla="*/ 734 h 1440"/>
                <a:gd name="T80" fmla="*/ 284 w 793"/>
                <a:gd name="T81" fmla="*/ 772 h 1440"/>
                <a:gd name="T82" fmla="*/ 257 w 793"/>
                <a:gd name="T83" fmla="*/ 808 h 1440"/>
                <a:gd name="T84" fmla="*/ 227 w 793"/>
                <a:gd name="T85" fmla="*/ 841 h 1440"/>
                <a:gd name="T86" fmla="*/ 193 w 793"/>
                <a:gd name="T87" fmla="*/ 871 h 1440"/>
                <a:gd name="T88" fmla="*/ 156 w 793"/>
                <a:gd name="T89" fmla="*/ 896 h 1440"/>
                <a:gd name="T90" fmla="*/ 113 w 793"/>
                <a:gd name="T91" fmla="*/ 761 h 1440"/>
                <a:gd name="T92" fmla="*/ 0 w 793"/>
                <a:gd name="T93" fmla="*/ 1169 h 1440"/>
                <a:gd name="T94" fmla="*/ 321 w 793"/>
                <a:gd name="T95" fmla="*/ 1439 h 1440"/>
                <a:gd name="T96" fmla="*/ 286 w 793"/>
                <a:gd name="T97" fmla="*/ 1316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793" h="1440">
                  <a:moveTo>
                    <a:pt x="286" y="1316"/>
                  </a:moveTo>
                  <a:lnTo>
                    <a:pt x="340" y="1290"/>
                  </a:lnTo>
                  <a:lnTo>
                    <a:pt x="392" y="1260"/>
                  </a:lnTo>
                  <a:lnTo>
                    <a:pt x="442" y="1225"/>
                  </a:lnTo>
                  <a:lnTo>
                    <a:pt x="490" y="1187"/>
                  </a:lnTo>
                  <a:lnTo>
                    <a:pt x="535" y="1146"/>
                  </a:lnTo>
                  <a:lnTo>
                    <a:pt x="576" y="1102"/>
                  </a:lnTo>
                  <a:lnTo>
                    <a:pt x="616" y="1055"/>
                  </a:lnTo>
                  <a:lnTo>
                    <a:pt x="650" y="1005"/>
                  </a:lnTo>
                  <a:lnTo>
                    <a:pt x="682" y="953"/>
                  </a:lnTo>
                  <a:lnTo>
                    <a:pt x="709" y="900"/>
                  </a:lnTo>
                  <a:lnTo>
                    <a:pt x="734" y="844"/>
                  </a:lnTo>
                  <a:lnTo>
                    <a:pt x="753" y="786"/>
                  </a:lnTo>
                  <a:lnTo>
                    <a:pt x="770" y="727"/>
                  </a:lnTo>
                  <a:lnTo>
                    <a:pt x="781" y="668"/>
                  </a:lnTo>
                  <a:lnTo>
                    <a:pt x="789" y="608"/>
                  </a:lnTo>
                  <a:lnTo>
                    <a:pt x="792" y="547"/>
                  </a:lnTo>
                  <a:lnTo>
                    <a:pt x="790" y="487"/>
                  </a:lnTo>
                  <a:lnTo>
                    <a:pt x="786" y="427"/>
                  </a:lnTo>
                  <a:lnTo>
                    <a:pt x="775" y="367"/>
                  </a:lnTo>
                  <a:lnTo>
                    <a:pt x="762" y="308"/>
                  </a:lnTo>
                  <a:lnTo>
                    <a:pt x="744" y="249"/>
                  </a:lnTo>
                  <a:lnTo>
                    <a:pt x="722" y="193"/>
                  </a:lnTo>
                  <a:lnTo>
                    <a:pt x="697" y="137"/>
                  </a:lnTo>
                  <a:lnTo>
                    <a:pt x="667" y="84"/>
                  </a:lnTo>
                  <a:lnTo>
                    <a:pt x="639" y="41"/>
                  </a:lnTo>
                  <a:lnTo>
                    <a:pt x="609" y="0"/>
                  </a:lnTo>
                  <a:lnTo>
                    <a:pt x="521" y="247"/>
                  </a:lnTo>
                  <a:lnTo>
                    <a:pt x="277" y="280"/>
                  </a:lnTo>
                  <a:lnTo>
                    <a:pt x="294" y="308"/>
                  </a:lnTo>
                  <a:lnTo>
                    <a:pt x="316" y="347"/>
                  </a:lnTo>
                  <a:lnTo>
                    <a:pt x="332" y="389"/>
                  </a:lnTo>
                  <a:lnTo>
                    <a:pt x="345" y="431"/>
                  </a:lnTo>
                  <a:lnTo>
                    <a:pt x="353" y="475"/>
                  </a:lnTo>
                  <a:lnTo>
                    <a:pt x="357" y="519"/>
                  </a:lnTo>
                  <a:lnTo>
                    <a:pt x="355" y="564"/>
                  </a:lnTo>
                  <a:lnTo>
                    <a:pt x="350" y="608"/>
                  </a:lnTo>
                  <a:lnTo>
                    <a:pt x="339" y="652"/>
                  </a:lnTo>
                  <a:lnTo>
                    <a:pt x="325" y="694"/>
                  </a:lnTo>
                  <a:lnTo>
                    <a:pt x="306" y="734"/>
                  </a:lnTo>
                  <a:lnTo>
                    <a:pt x="284" y="772"/>
                  </a:lnTo>
                  <a:lnTo>
                    <a:pt x="257" y="808"/>
                  </a:lnTo>
                  <a:lnTo>
                    <a:pt x="227" y="841"/>
                  </a:lnTo>
                  <a:lnTo>
                    <a:pt x="193" y="871"/>
                  </a:lnTo>
                  <a:lnTo>
                    <a:pt x="156" y="896"/>
                  </a:lnTo>
                  <a:lnTo>
                    <a:pt x="113" y="761"/>
                  </a:lnTo>
                  <a:lnTo>
                    <a:pt x="0" y="1169"/>
                  </a:lnTo>
                  <a:lnTo>
                    <a:pt x="321" y="1439"/>
                  </a:lnTo>
                  <a:lnTo>
                    <a:pt x="286" y="1316"/>
                  </a:lnTo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 w="12700" cap="rnd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2" name="Freeform 5"/>
            <p:cNvSpPr>
              <a:spLocks/>
            </p:cNvSpPr>
            <p:nvPr/>
          </p:nvSpPr>
          <p:spPr bwMode="blackWhite">
            <a:xfrm>
              <a:off x="4814888" y="1929839"/>
              <a:ext cx="1890712" cy="3325813"/>
            </a:xfrm>
            <a:custGeom>
              <a:avLst/>
              <a:gdLst>
                <a:gd name="T0" fmla="*/ 286 w 793"/>
                <a:gd name="T1" fmla="*/ 1316 h 1440"/>
                <a:gd name="T2" fmla="*/ 340 w 793"/>
                <a:gd name="T3" fmla="*/ 1290 h 1440"/>
                <a:gd name="T4" fmla="*/ 392 w 793"/>
                <a:gd name="T5" fmla="*/ 1260 h 1440"/>
                <a:gd name="T6" fmla="*/ 442 w 793"/>
                <a:gd name="T7" fmla="*/ 1225 h 1440"/>
                <a:gd name="T8" fmla="*/ 490 w 793"/>
                <a:gd name="T9" fmla="*/ 1187 h 1440"/>
                <a:gd name="T10" fmla="*/ 535 w 793"/>
                <a:gd name="T11" fmla="*/ 1146 h 1440"/>
                <a:gd name="T12" fmla="*/ 576 w 793"/>
                <a:gd name="T13" fmla="*/ 1102 h 1440"/>
                <a:gd name="T14" fmla="*/ 616 w 793"/>
                <a:gd name="T15" fmla="*/ 1055 h 1440"/>
                <a:gd name="T16" fmla="*/ 650 w 793"/>
                <a:gd name="T17" fmla="*/ 1005 h 1440"/>
                <a:gd name="T18" fmla="*/ 682 w 793"/>
                <a:gd name="T19" fmla="*/ 953 h 1440"/>
                <a:gd name="T20" fmla="*/ 709 w 793"/>
                <a:gd name="T21" fmla="*/ 900 h 1440"/>
                <a:gd name="T22" fmla="*/ 734 w 793"/>
                <a:gd name="T23" fmla="*/ 844 h 1440"/>
                <a:gd name="T24" fmla="*/ 753 w 793"/>
                <a:gd name="T25" fmla="*/ 786 h 1440"/>
                <a:gd name="T26" fmla="*/ 770 w 793"/>
                <a:gd name="T27" fmla="*/ 727 h 1440"/>
                <a:gd name="T28" fmla="*/ 781 w 793"/>
                <a:gd name="T29" fmla="*/ 668 h 1440"/>
                <a:gd name="T30" fmla="*/ 789 w 793"/>
                <a:gd name="T31" fmla="*/ 608 h 1440"/>
                <a:gd name="T32" fmla="*/ 792 w 793"/>
                <a:gd name="T33" fmla="*/ 547 h 1440"/>
                <a:gd name="T34" fmla="*/ 790 w 793"/>
                <a:gd name="T35" fmla="*/ 487 h 1440"/>
                <a:gd name="T36" fmla="*/ 786 w 793"/>
                <a:gd name="T37" fmla="*/ 427 h 1440"/>
                <a:gd name="T38" fmla="*/ 775 w 793"/>
                <a:gd name="T39" fmla="*/ 367 h 1440"/>
                <a:gd name="T40" fmla="*/ 762 w 793"/>
                <a:gd name="T41" fmla="*/ 308 h 1440"/>
                <a:gd name="T42" fmla="*/ 744 w 793"/>
                <a:gd name="T43" fmla="*/ 249 h 1440"/>
                <a:gd name="T44" fmla="*/ 722 w 793"/>
                <a:gd name="T45" fmla="*/ 193 h 1440"/>
                <a:gd name="T46" fmla="*/ 697 w 793"/>
                <a:gd name="T47" fmla="*/ 137 h 1440"/>
                <a:gd name="T48" fmla="*/ 667 w 793"/>
                <a:gd name="T49" fmla="*/ 84 h 1440"/>
                <a:gd name="T50" fmla="*/ 639 w 793"/>
                <a:gd name="T51" fmla="*/ 41 h 1440"/>
                <a:gd name="T52" fmla="*/ 609 w 793"/>
                <a:gd name="T53" fmla="*/ 0 h 1440"/>
                <a:gd name="T54" fmla="*/ 521 w 793"/>
                <a:gd name="T55" fmla="*/ 247 h 1440"/>
                <a:gd name="T56" fmla="*/ 277 w 793"/>
                <a:gd name="T57" fmla="*/ 280 h 1440"/>
                <a:gd name="T58" fmla="*/ 294 w 793"/>
                <a:gd name="T59" fmla="*/ 308 h 1440"/>
                <a:gd name="T60" fmla="*/ 316 w 793"/>
                <a:gd name="T61" fmla="*/ 347 h 1440"/>
                <a:gd name="T62" fmla="*/ 332 w 793"/>
                <a:gd name="T63" fmla="*/ 389 h 1440"/>
                <a:gd name="T64" fmla="*/ 345 w 793"/>
                <a:gd name="T65" fmla="*/ 431 h 1440"/>
                <a:gd name="T66" fmla="*/ 353 w 793"/>
                <a:gd name="T67" fmla="*/ 475 h 1440"/>
                <a:gd name="T68" fmla="*/ 357 w 793"/>
                <a:gd name="T69" fmla="*/ 519 h 1440"/>
                <a:gd name="T70" fmla="*/ 355 w 793"/>
                <a:gd name="T71" fmla="*/ 564 h 1440"/>
                <a:gd name="T72" fmla="*/ 350 w 793"/>
                <a:gd name="T73" fmla="*/ 608 h 1440"/>
                <a:gd name="T74" fmla="*/ 339 w 793"/>
                <a:gd name="T75" fmla="*/ 652 h 1440"/>
                <a:gd name="T76" fmla="*/ 325 w 793"/>
                <a:gd name="T77" fmla="*/ 694 h 1440"/>
                <a:gd name="T78" fmla="*/ 306 w 793"/>
                <a:gd name="T79" fmla="*/ 734 h 1440"/>
                <a:gd name="T80" fmla="*/ 284 w 793"/>
                <a:gd name="T81" fmla="*/ 772 h 1440"/>
                <a:gd name="T82" fmla="*/ 257 w 793"/>
                <a:gd name="T83" fmla="*/ 808 h 1440"/>
                <a:gd name="T84" fmla="*/ 227 w 793"/>
                <a:gd name="T85" fmla="*/ 841 h 1440"/>
                <a:gd name="T86" fmla="*/ 193 w 793"/>
                <a:gd name="T87" fmla="*/ 871 h 1440"/>
                <a:gd name="T88" fmla="*/ 156 w 793"/>
                <a:gd name="T89" fmla="*/ 896 h 1440"/>
                <a:gd name="T90" fmla="*/ 113 w 793"/>
                <a:gd name="T91" fmla="*/ 761 h 1440"/>
                <a:gd name="T92" fmla="*/ 0 w 793"/>
                <a:gd name="T93" fmla="*/ 1169 h 1440"/>
                <a:gd name="T94" fmla="*/ 321 w 793"/>
                <a:gd name="T95" fmla="*/ 1439 h 1440"/>
                <a:gd name="T96" fmla="*/ 286 w 793"/>
                <a:gd name="T97" fmla="*/ 1316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793" h="1440">
                  <a:moveTo>
                    <a:pt x="286" y="1316"/>
                  </a:moveTo>
                  <a:lnTo>
                    <a:pt x="340" y="1290"/>
                  </a:lnTo>
                  <a:lnTo>
                    <a:pt x="392" y="1260"/>
                  </a:lnTo>
                  <a:lnTo>
                    <a:pt x="442" y="1225"/>
                  </a:lnTo>
                  <a:lnTo>
                    <a:pt x="490" y="1187"/>
                  </a:lnTo>
                  <a:lnTo>
                    <a:pt x="535" y="1146"/>
                  </a:lnTo>
                  <a:lnTo>
                    <a:pt x="576" y="1102"/>
                  </a:lnTo>
                  <a:lnTo>
                    <a:pt x="616" y="1055"/>
                  </a:lnTo>
                  <a:lnTo>
                    <a:pt x="650" y="1005"/>
                  </a:lnTo>
                  <a:lnTo>
                    <a:pt x="682" y="953"/>
                  </a:lnTo>
                  <a:lnTo>
                    <a:pt x="709" y="900"/>
                  </a:lnTo>
                  <a:lnTo>
                    <a:pt x="734" y="844"/>
                  </a:lnTo>
                  <a:lnTo>
                    <a:pt x="753" y="786"/>
                  </a:lnTo>
                  <a:lnTo>
                    <a:pt x="770" y="727"/>
                  </a:lnTo>
                  <a:lnTo>
                    <a:pt x="781" y="668"/>
                  </a:lnTo>
                  <a:lnTo>
                    <a:pt x="789" y="608"/>
                  </a:lnTo>
                  <a:lnTo>
                    <a:pt x="792" y="547"/>
                  </a:lnTo>
                  <a:lnTo>
                    <a:pt x="790" y="487"/>
                  </a:lnTo>
                  <a:lnTo>
                    <a:pt x="786" y="427"/>
                  </a:lnTo>
                  <a:lnTo>
                    <a:pt x="775" y="367"/>
                  </a:lnTo>
                  <a:lnTo>
                    <a:pt x="762" y="308"/>
                  </a:lnTo>
                  <a:lnTo>
                    <a:pt x="744" y="249"/>
                  </a:lnTo>
                  <a:lnTo>
                    <a:pt x="722" y="193"/>
                  </a:lnTo>
                  <a:lnTo>
                    <a:pt x="697" y="137"/>
                  </a:lnTo>
                  <a:lnTo>
                    <a:pt x="667" y="84"/>
                  </a:lnTo>
                  <a:lnTo>
                    <a:pt x="639" y="41"/>
                  </a:lnTo>
                  <a:lnTo>
                    <a:pt x="609" y="0"/>
                  </a:lnTo>
                  <a:lnTo>
                    <a:pt x="521" y="247"/>
                  </a:lnTo>
                  <a:lnTo>
                    <a:pt x="277" y="280"/>
                  </a:lnTo>
                  <a:lnTo>
                    <a:pt x="294" y="308"/>
                  </a:lnTo>
                  <a:lnTo>
                    <a:pt x="316" y="347"/>
                  </a:lnTo>
                  <a:lnTo>
                    <a:pt x="332" y="389"/>
                  </a:lnTo>
                  <a:lnTo>
                    <a:pt x="345" y="431"/>
                  </a:lnTo>
                  <a:lnTo>
                    <a:pt x="353" y="475"/>
                  </a:lnTo>
                  <a:lnTo>
                    <a:pt x="357" y="519"/>
                  </a:lnTo>
                  <a:lnTo>
                    <a:pt x="355" y="564"/>
                  </a:lnTo>
                  <a:lnTo>
                    <a:pt x="350" y="608"/>
                  </a:lnTo>
                  <a:lnTo>
                    <a:pt x="339" y="652"/>
                  </a:lnTo>
                  <a:lnTo>
                    <a:pt x="325" y="694"/>
                  </a:lnTo>
                  <a:lnTo>
                    <a:pt x="306" y="734"/>
                  </a:lnTo>
                  <a:lnTo>
                    <a:pt x="284" y="772"/>
                  </a:lnTo>
                  <a:lnTo>
                    <a:pt x="257" y="808"/>
                  </a:lnTo>
                  <a:lnTo>
                    <a:pt x="227" y="841"/>
                  </a:lnTo>
                  <a:lnTo>
                    <a:pt x="193" y="871"/>
                  </a:lnTo>
                  <a:lnTo>
                    <a:pt x="156" y="896"/>
                  </a:lnTo>
                  <a:lnTo>
                    <a:pt x="113" y="761"/>
                  </a:lnTo>
                  <a:lnTo>
                    <a:pt x="0" y="1169"/>
                  </a:lnTo>
                  <a:lnTo>
                    <a:pt x="321" y="1439"/>
                  </a:lnTo>
                  <a:lnTo>
                    <a:pt x="286" y="1316"/>
                  </a:lnTo>
                </a:path>
              </a:pathLst>
            </a:custGeom>
            <a:solidFill>
              <a:schemeClr val="bg1">
                <a:alpha val="50000"/>
              </a:schemeClr>
            </a:solidFill>
            <a:ln w="12700" cap="rnd" cmpd="sng">
              <a:noFill/>
              <a:prstDash val="solid"/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0" name="Rectangle 7"/>
            <p:cNvSpPr>
              <a:spLocks noChangeArrowheads="1"/>
            </p:cNvSpPr>
            <p:nvPr/>
          </p:nvSpPr>
          <p:spPr bwMode="blackWhite">
            <a:xfrm>
              <a:off x="5562600" y="3503097"/>
              <a:ext cx="1066800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>
              <a:spAutoFit/>
            </a:bodyPr>
            <a:lstStyle>
              <a:lvl1pPr defTabSz="787400">
                <a:buSzPct val="120000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-윤고딕130" pitchFamily="18" charset="-127"/>
                </a:defRPr>
              </a:lvl1pPr>
              <a:lvl2pPr marL="133350" indent="-131763" defTabSz="787400">
                <a:buSzPct val="120000"/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-윤고딕130" pitchFamily="18" charset="-127"/>
                </a:defRPr>
              </a:lvl2pPr>
              <a:lvl3pPr marL="301625" indent="-150813" defTabSz="787400">
                <a:buChar char="–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-윤고딕130" pitchFamily="18" charset="-127"/>
                </a:defRPr>
              </a:lvl3pPr>
              <a:lvl4pPr marL="439738" indent="-136525" defTabSz="787400">
                <a:buSzPct val="89000"/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-윤고딕130" pitchFamily="18" charset="-127"/>
                </a:defRPr>
              </a:lvl4pPr>
              <a:lvl5pPr marL="603250" indent="-142875" defTabSz="787400">
                <a:buSzPct val="75000"/>
                <a:buChar char="–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-윤고딕130" pitchFamily="18" charset="-127"/>
                </a:defRPr>
              </a:lvl5pPr>
              <a:lvl6pPr marL="1060450" indent="-142875" defTabSz="787400" fontAlgn="base">
                <a:spcBef>
                  <a:spcPct val="0"/>
                </a:spcBef>
                <a:spcAft>
                  <a:spcPct val="0"/>
                </a:spcAft>
                <a:buSzPct val="75000"/>
                <a:buChar char="–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-윤고딕130" pitchFamily="18" charset="-127"/>
                </a:defRPr>
              </a:lvl6pPr>
              <a:lvl7pPr marL="1517650" indent="-142875" defTabSz="787400" fontAlgn="base">
                <a:spcBef>
                  <a:spcPct val="0"/>
                </a:spcBef>
                <a:spcAft>
                  <a:spcPct val="0"/>
                </a:spcAft>
                <a:buSzPct val="75000"/>
                <a:buChar char="–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-윤고딕130" pitchFamily="18" charset="-127"/>
                </a:defRPr>
              </a:lvl7pPr>
              <a:lvl8pPr marL="1974850" indent="-142875" defTabSz="787400" fontAlgn="base">
                <a:spcBef>
                  <a:spcPct val="0"/>
                </a:spcBef>
                <a:spcAft>
                  <a:spcPct val="0"/>
                </a:spcAft>
                <a:buSzPct val="75000"/>
                <a:buChar char="–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-윤고딕130" pitchFamily="18" charset="-127"/>
                </a:defRPr>
              </a:lvl8pPr>
              <a:lvl9pPr marL="2432050" indent="-142875" defTabSz="787400" fontAlgn="base">
                <a:spcBef>
                  <a:spcPct val="0"/>
                </a:spcBef>
                <a:spcAft>
                  <a:spcPct val="0"/>
                </a:spcAft>
                <a:buSzPct val="75000"/>
                <a:buChar char="–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-윤고딕130" pitchFamily="18" charset="-127"/>
                </a:defRPr>
              </a:lvl9pPr>
            </a:lstStyle>
            <a:p>
              <a:pPr algn="ctr"/>
              <a:r>
                <a:rPr lang="ko-KR" altLang="en-US" sz="24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서류</a:t>
              </a:r>
              <a:endParaRPr lang="en-US" altLang="zh-CN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4" name="그룹 23"/>
          <p:cNvGrpSpPr/>
          <p:nvPr/>
        </p:nvGrpSpPr>
        <p:grpSpPr>
          <a:xfrm>
            <a:off x="2255838" y="3230180"/>
            <a:ext cx="2914416" cy="2477238"/>
            <a:chOff x="2255838" y="2676525"/>
            <a:chExt cx="2914416" cy="2477238"/>
          </a:xfrm>
        </p:grpSpPr>
        <p:sp>
          <p:nvSpPr>
            <p:cNvPr id="17" name="Freeform 4"/>
            <p:cNvSpPr>
              <a:spLocks/>
            </p:cNvSpPr>
            <p:nvPr/>
          </p:nvSpPr>
          <p:spPr bwMode="blackWhite">
            <a:xfrm>
              <a:off x="2255838" y="2676525"/>
              <a:ext cx="2911475" cy="2471738"/>
            </a:xfrm>
            <a:custGeom>
              <a:avLst/>
              <a:gdLst>
                <a:gd name="T0" fmla="*/ 1220 w 1221"/>
                <a:gd name="T1" fmla="*/ 1042 h 1071"/>
                <a:gd name="T2" fmla="*/ 1002 w 1221"/>
                <a:gd name="T3" fmla="*/ 847 h 1071"/>
                <a:gd name="T4" fmla="*/ 1081 w 1221"/>
                <a:gd name="T5" fmla="*/ 630 h 1071"/>
                <a:gd name="T6" fmla="*/ 1038 w 1221"/>
                <a:gd name="T7" fmla="*/ 635 h 1071"/>
                <a:gd name="T8" fmla="*/ 994 w 1221"/>
                <a:gd name="T9" fmla="*/ 636 h 1071"/>
                <a:gd name="T10" fmla="*/ 950 w 1221"/>
                <a:gd name="T11" fmla="*/ 634 h 1071"/>
                <a:gd name="T12" fmla="*/ 906 w 1221"/>
                <a:gd name="T13" fmla="*/ 626 h 1071"/>
                <a:gd name="T14" fmla="*/ 865 w 1221"/>
                <a:gd name="T15" fmla="*/ 614 h 1071"/>
                <a:gd name="T16" fmla="*/ 823 w 1221"/>
                <a:gd name="T17" fmla="*/ 599 h 1071"/>
                <a:gd name="T18" fmla="*/ 784 w 1221"/>
                <a:gd name="T19" fmla="*/ 579 h 1071"/>
                <a:gd name="T20" fmla="*/ 747 w 1221"/>
                <a:gd name="T21" fmla="*/ 556 h 1071"/>
                <a:gd name="T22" fmla="*/ 713 w 1221"/>
                <a:gd name="T23" fmla="*/ 528 h 1071"/>
                <a:gd name="T24" fmla="*/ 682 w 1221"/>
                <a:gd name="T25" fmla="*/ 496 h 1071"/>
                <a:gd name="T26" fmla="*/ 653 w 1221"/>
                <a:gd name="T27" fmla="*/ 463 h 1071"/>
                <a:gd name="T28" fmla="*/ 629 w 1221"/>
                <a:gd name="T29" fmla="*/ 427 h 1071"/>
                <a:gd name="T30" fmla="*/ 609 w 1221"/>
                <a:gd name="T31" fmla="*/ 390 h 1071"/>
                <a:gd name="T32" fmla="*/ 594 w 1221"/>
                <a:gd name="T33" fmla="*/ 352 h 1071"/>
                <a:gd name="T34" fmla="*/ 581 w 1221"/>
                <a:gd name="T35" fmla="*/ 314 h 1071"/>
                <a:gd name="T36" fmla="*/ 573 w 1221"/>
                <a:gd name="T37" fmla="*/ 273 h 1071"/>
                <a:gd name="T38" fmla="*/ 568 w 1221"/>
                <a:gd name="T39" fmla="*/ 232 h 1071"/>
                <a:gd name="T40" fmla="*/ 712 w 1221"/>
                <a:gd name="T41" fmla="*/ 232 h 1071"/>
                <a:gd name="T42" fmla="*/ 368 w 1221"/>
                <a:gd name="T43" fmla="*/ 0 h 1071"/>
                <a:gd name="T44" fmla="*/ 0 w 1221"/>
                <a:gd name="T45" fmla="*/ 235 h 1071"/>
                <a:gd name="T46" fmla="*/ 134 w 1221"/>
                <a:gd name="T47" fmla="*/ 234 h 1071"/>
                <a:gd name="T48" fmla="*/ 139 w 1221"/>
                <a:gd name="T49" fmla="*/ 296 h 1071"/>
                <a:gd name="T50" fmla="*/ 148 w 1221"/>
                <a:gd name="T51" fmla="*/ 358 h 1071"/>
                <a:gd name="T52" fmla="*/ 161 w 1221"/>
                <a:gd name="T53" fmla="*/ 419 h 1071"/>
                <a:gd name="T54" fmla="*/ 178 w 1221"/>
                <a:gd name="T55" fmla="*/ 479 h 1071"/>
                <a:gd name="T56" fmla="*/ 200 w 1221"/>
                <a:gd name="T57" fmla="*/ 538 h 1071"/>
                <a:gd name="T58" fmla="*/ 227 w 1221"/>
                <a:gd name="T59" fmla="*/ 595 h 1071"/>
                <a:gd name="T60" fmla="*/ 257 w 1221"/>
                <a:gd name="T61" fmla="*/ 650 h 1071"/>
                <a:gd name="T62" fmla="*/ 291 w 1221"/>
                <a:gd name="T63" fmla="*/ 702 h 1071"/>
                <a:gd name="T64" fmla="*/ 328 w 1221"/>
                <a:gd name="T65" fmla="*/ 751 h 1071"/>
                <a:gd name="T66" fmla="*/ 369 w 1221"/>
                <a:gd name="T67" fmla="*/ 797 h 1071"/>
                <a:gd name="T68" fmla="*/ 413 w 1221"/>
                <a:gd name="T69" fmla="*/ 841 h 1071"/>
                <a:gd name="T70" fmla="*/ 459 w 1221"/>
                <a:gd name="T71" fmla="*/ 882 h 1071"/>
                <a:gd name="T72" fmla="*/ 509 w 1221"/>
                <a:gd name="T73" fmla="*/ 919 h 1071"/>
                <a:gd name="T74" fmla="*/ 562 w 1221"/>
                <a:gd name="T75" fmla="*/ 951 h 1071"/>
                <a:gd name="T76" fmla="*/ 617 w 1221"/>
                <a:gd name="T77" fmla="*/ 981 h 1071"/>
                <a:gd name="T78" fmla="*/ 673 w 1221"/>
                <a:gd name="T79" fmla="*/ 1007 h 1071"/>
                <a:gd name="T80" fmla="*/ 732 w 1221"/>
                <a:gd name="T81" fmla="*/ 1027 h 1071"/>
                <a:gd name="T82" fmla="*/ 791 w 1221"/>
                <a:gd name="T83" fmla="*/ 1045 h 1071"/>
                <a:gd name="T84" fmla="*/ 852 w 1221"/>
                <a:gd name="T85" fmla="*/ 1057 h 1071"/>
                <a:gd name="T86" fmla="*/ 913 w 1221"/>
                <a:gd name="T87" fmla="*/ 1067 h 1071"/>
                <a:gd name="T88" fmla="*/ 975 w 1221"/>
                <a:gd name="T89" fmla="*/ 1070 h 1071"/>
                <a:gd name="T90" fmla="*/ 1037 w 1221"/>
                <a:gd name="T91" fmla="*/ 1070 h 1071"/>
                <a:gd name="T92" fmla="*/ 1098 w 1221"/>
                <a:gd name="T93" fmla="*/ 1066 h 1071"/>
                <a:gd name="T94" fmla="*/ 1160 w 1221"/>
                <a:gd name="T95" fmla="*/ 1056 h 1071"/>
                <a:gd name="T96" fmla="*/ 1220 w 1221"/>
                <a:gd name="T97" fmla="*/ 1042 h 10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21" h="1071">
                  <a:moveTo>
                    <a:pt x="1220" y="1042"/>
                  </a:moveTo>
                  <a:lnTo>
                    <a:pt x="1002" y="847"/>
                  </a:lnTo>
                  <a:lnTo>
                    <a:pt x="1081" y="630"/>
                  </a:lnTo>
                  <a:lnTo>
                    <a:pt x="1038" y="635"/>
                  </a:lnTo>
                  <a:lnTo>
                    <a:pt x="994" y="636"/>
                  </a:lnTo>
                  <a:lnTo>
                    <a:pt x="950" y="634"/>
                  </a:lnTo>
                  <a:lnTo>
                    <a:pt x="906" y="626"/>
                  </a:lnTo>
                  <a:lnTo>
                    <a:pt x="865" y="614"/>
                  </a:lnTo>
                  <a:lnTo>
                    <a:pt x="823" y="599"/>
                  </a:lnTo>
                  <a:lnTo>
                    <a:pt x="784" y="579"/>
                  </a:lnTo>
                  <a:lnTo>
                    <a:pt x="747" y="556"/>
                  </a:lnTo>
                  <a:lnTo>
                    <a:pt x="713" y="528"/>
                  </a:lnTo>
                  <a:lnTo>
                    <a:pt x="682" y="496"/>
                  </a:lnTo>
                  <a:lnTo>
                    <a:pt x="653" y="463"/>
                  </a:lnTo>
                  <a:lnTo>
                    <a:pt x="629" y="427"/>
                  </a:lnTo>
                  <a:lnTo>
                    <a:pt x="609" y="390"/>
                  </a:lnTo>
                  <a:lnTo>
                    <a:pt x="594" y="352"/>
                  </a:lnTo>
                  <a:lnTo>
                    <a:pt x="581" y="314"/>
                  </a:lnTo>
                  <a:lnTo>
                    <a:pt x="573" y="273"/>
                  </a:lnTo>
                  <a:lnTo>
                    <a:pt x="568" y="232"/>
                  </a:lnTo>
                  <a:lnTo>
                    <a:pt x="712" y="232"/>
                  </a:lnTo>
                  <a:lnTo>
                    <a:pt x="368" y="0"/>
                  </a:lnTo>
                  <a:lnTo>
                    <a:pt x="0" y="235"/>
                  </a:lnTo>
                  <a:lnTo>
                    <a:pt x="134" y="234"/>
                  </a:lnTo>
                  <a:lnTo>
                    <a:pt x="139" y="296"/>
                  </a:lnTo>
                  <a:lnTo>
                    <a:pt x="148" y="358"/>
                  </a:lnTo>
                  <a:lnTo>
                    <a:pt x="161" y="419"/>
                  </a:lnTo>
                  <a:lnTo>
                    <a:pt x="178" y="479"/>
                  </a:lnTo>
                  <a:lnTo>
                    <a:pt x="200" y="538"/>
                  </a:lnTo>
                  <a:lnTo>
                    <a:pt x="227" y="595"/>
                  </a:lnTo>
                  <a:lnTo>
                    <a:pt x="257" y="650"/>
                  </a:lnTo>
                  <a:lnTo>
                    <a:pt x="291" y="702"/>
                  </a:lnTo>
                  <a:lnTo>
                    <a:pt x="328" y="751"/>
                  </a:lnTo>
                  <a:lnTo>
                    <a:pt x="369" y="797"/>
                  </a:lnTo>
                  <a:lnTo>
                    <a:pt x="413" y="841"/>
                  </a:lnTo>
                  <a:lnTo>
                    <a:pt x="459" y="882"/>
                  </a:lnTo>
                  <a:lnTo>
                    <a:pt x="509" y="919"/>
                  </a:lnTo>
                  <a:lnTo>
                    <a:pt x="562" y="951"/>
                  </a:lnTo>
                  <a:lnTo>
                    <a:pt x="617" y="981"/>
                  </a:lnTo>
                  <a:lnTo>
                    <a:pt x="673" y="1007"/>
                  </a:lnTo>
                  <a:lnTo>
                    <a:pt x="732" y="1027"/>
                  </a:lnTo>
                  <a:lnTo>
                    <a:pt x="791" y="1045"/>
                  </a:lnTo>
                  <a:lnTo>
                    <a:pt x="852" y="1057"/>
                  </a:lnTo>
                  <a:lnTo>
                    <a:pt x="913" y="1067"/>
                  </a:lnTo>
                  <a:lnTo>
                    <a:pt x="975" y="1070"/>
                  </a:lnTo>
                  <a:lnTo>
                    <a:pt x="1037" y="1070"/>
                  </a:lnTo>
                  <a:lnTo>
                    <a:pt x="1098" y="1066"/>
                  </a:lnTo>
                  <a:lnTo>
                    <a:pt x="1160" y="1056"/>
                  </a:lnTo>
                  <a:lnTo>
                    <a:pt x="1220" y="1042"/>
                  </a:lnTo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 w="12700" cap="rnd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3" name="Freeform 4"/>
            <p:cNvSpPr>
              <a:spLocks/>
            </p:cNvSpPr>
            <p:nvPr/>
          </p:nvSpPr>
          <p:spPr bwMode="blackWhite">
            <a:xfrm>
              <a:off x="2258779" y="2682025"/>
              <a:ext cx="2911475" cy="2471738"/>
            </a:xfrm>
            <a:custGeom>
              <a:avLst/>
              <a:gdLst>
                <a:gd name="T0" fmla="*/ 1220 w 1221"/>
                <a:gd name="T1" fmla="*/ 1042 h 1071"/>
                <a:gd name="T2" fmla="*/ 1002 w 1221"/>
                <a:gd name="T3" fmla="*/ 847 h 1071"/>
                <a:gd name="T4" fmla="*/ 1081 w 1221"/>
                <a:gd name="T5" fmla="*/ 630 h 1071"/>
                <a:gd name="T6" fmla="*/ 1038 w 1221"/>
                <a:gd name="T7" fmla="*/ 635 h 1071"/>
                <a:gd name="T8" fmla="*/ 994 w 1221"/>
                <a:gd name="T9" fmla="*/ 636 h 1071"/>
                <a:gd name="T10" fmla="*/ 950 w 1221"/>
                <a:gd name="T11" fmla="*/ 634 h 1071"/>
                <a:gd name="T12" fmla="*/ 906 w 1221"/>
                <a:gd name="T13" fmla="*/ 626 h 1071"/>
                <a:gd name="T14" fmla="*/ 865 w 1221"/>
                <a:gd name="T15" fmla="*/ 614 h 1071"/>
                <a:gd name="T16" fmla="*/ 823 w 1221"/>
                <a:gd name="T17" fmla="*/ 599 h 1071"/>
                <a:gd name="T18" fmla="*/ 784 w 1221"/>
                <a:gd name="T19" fmla="*/ 579 h 1071"/>
                <a:gd name="T20" fmla="*/ 747 w 1221"/>
                <a:gd name="T21" fmla="*/ 556 h 1071"/>
                <a:gd name="T22" fmla="*/ 713 w 1221"/>
                <a:gd name="T23" fmla="*/ 528 h 1071"/>
                <a:gd name="T24" fmla="*/ 682 w 1221"/>
                <a:gd name="T25" fmla="*/ 496 h 1071"/>
                <a:gd name="T26" fmla="*/ 653 w 1221"/>
                <a:gd name="T27" fmla="*/ 463 h 1071"/>
                <a:gd name="T28" fmla="*/ 629 w 1221"/>
                <a:gd name="T29" fmla="*/ 427 h 1071"/>
                <a:gd name="T30" fmla="*/ 609 w 1221"/>
                <a:gd name="T31" fmla="*/ 390 h 1071"/>
                <a:gd name="T32" fmla="*/ 594 w 1221"/>
                <a:gd name="T33" fmla="*/ 352 h 1071"/>
                <a:gd name="T34" fmla="*/ 581 w 1221"/>
                <a:gd name="T35" fmla="*/ 314 h 1071"/>
                <a:gd name="T36" fmla="*/ 573 w 1221"/>
                <a:gd name="T37" fmla="*/ 273 h 1071"/>
                <a:gd name="T38" fmla="*/ 568 w 1221"/>
                <a:gd name="T39" fmla="*/ 232 h 1071"/>
                <a:gd name="T40" fmla="*/ 712 w 1221"/>
                <a:gd name="T41" fmla="*/ 232 h 1071"/>
                <a:gd name="T42" fmla="*/ 368 w 1221"/>
                <a:gd name="T43" fmla="*/ 0 h 1071"/>
                <a:gd name="T44" fmla="*/ 0 w 1221"/>
                <a:gd name="T45" fmla="*/ 235 h 1071"/>
                <a:gd name="T46" fmla="*/ 134 w 1221"/>
                <a:gd name="T47" fmla="*/ 234 h 1071"/>
                <a:gd name="T48" fmla="*/ 139 w 1221"/>
                <a:gd name="T49" fmla="*/ 296 h 1071"/>
                <a:gd name="T50" fmla="*/ 148 w 1221"/>
                <a:gd name="T51" fmla="*/ 358 h 1071"/>
                <a:gd name="T52" fmla="*/ 161 w 1221"/>
                <a:gd name="T53" fmla="*/ 419 h 1071"/>
                <a:gd name="T54" fmla="*/ 178 w 1221"/>
                <a:gd name="T55" fmla="*/ 479 h 1071"/>
                <a:gd name="T56" fmla="*/ 200 w 1221"/>
                <a:gd name="T57" fmla="*/ 538 h 1071"/>
                <a:gd name="T58" fmla="*/ 227 w 1221"/>
                <a:gd name="T59" fmla="*/ 595 h 1071"/>
                <a:gd name="T60" fmla="*/ 257 w 1221"/>
                <a:gd name="T61" fmla="*/ 650 h 1071"/>
                <a:gd name="T62" fmla="*/ 291 w 1221"/>
                <a:gd name="T63" fmla="*/ 702 h 1071"/>
                <a:gd name="T64" fmla="*/ 328 w 1221"/>
                <a:gd name="T65" fmla="*/ 751 h 1071"/>
                <a:gd name="T66" fmla="*/ 369 w 1221"/>
                <a:gd name="T67" fmla="*/ 797 h 1071"/>
                <a:gd name="T68" fmla="*/ 413 w 1221"/>
                <a:gd name="T69" fmla="*/ 841 h 1071"/>
                <a:gd name="T70" fmla="*/ 459 w 1221"/>
                <a:gd name="T71" fmla="*/ 882 h 1071"/>
                <a:gd name="T72" fmla="*/ 509 w 1221"/>
                <a:gd name="T73" fmla="*/ 919 h 1071"/>
                <a:gd name="T74" fmla="*/ 562 w 1221"/>
                <a:gd name="T75" fmla="*/ 951 h 1071"/>
                <a:gd name="T76" fmla="*/ 617 w 1221"/>
                <a:gd name="T77" fmla="*/ 981 h 1071"/>
                <a:gd name="T78" fmla="*/ 673 w 1221"/>
                <a:gd name="T79" fmla="*/ 1007 h 1071"/>
                <a:gd name="T80" fmla="*/ 732 w 1221"/>
                <a:gd name="T81" fmla="*/ 1027 h 1071"/>
                <a:gd name="T82" fmla="*/ 791 w 1221"/>
                <a:gd name="T83" fmla="*/ 1045 h 1071"/>
                <a:gd name="T84" fmla="*/ 852 w 1221"/>
                <a:gd name="T85" fmla="*/ 1057 h 1071"/>
                <a:gd name="T86" fmla="*/ 913 w 1221"/>
                <a:gd name="T87" fmla="*/ 1067 h 1071"/>
                <a:gd name="T88" fmla="*/ 975 w 1221"/>
                <a:gd name="T89" fmla="*/ 1070 h 1071"/>
                <a:gd name="T90" fmla="*/ 1037 w 1221"/>
                <a:gd name="T91" fmla="*/ 1070 h 1071"/>
                <a:gd name="T92" fmla="*/ 1098 w 1221"/>
                <a:gd name="T93" fmla="*/ 1066 h 1071"/>
                <a:gd name="T94" fmla="*/ 1160 w 1221"/>
                <a:gd name="T95" fmla="*/ 1056 h 1071"/>
                <a:gd name="T96" fmla="*/ 1220 w 1221"/>
                <a:gd name="T97" fmla="*/ 1042 h 10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21" h="1071">
                  <a:moveTo>
                    <a:pt x="1220" y="1042"/>
                  </a:moveTo>
                  <a:lnTo>
                    <a:pt x="1002" y="847"/>
                  </a:lnTo>
                  <a:lnTo>
                    <a:pt x="1081" y="630"/>
                  </a:lnTo>
                  <a:lnTo>
                    <a:pt x="1038" y="635"/>
                  </a:lnTo>
                  <a:lnTo>
                    <a:pt x="994" y="636"/>
                  </a:lnTo>
                  <a:lnTo>
                    <a:pt x="950" y="634"/>
                  </a:lnTo>
                  <a:lnTo>
                    <a:pt x="906" y="626"/>
                  </a:lnTo>
                  <a:lnTo>
                    <a:pt x="865" y="614"/>
                  </a:lnTo>
                  <a:lnTo>
                    <a:pt x="823" y="599"/>
                  </a:lnTo>
                  <a:lnTo>
                    <a:pt x="784" y="579"/>
                  </a:lnTo>
                  <a:lnTo>
                    <a:pt x="747" y="556"/>
                  </a:lnTo>
                  <a:lnTo>
                    <a:pt x="713" y="528"/>
                  </a:lnTo>
                  <a:lnTo>
                    <a:pt x="682" y="496"/>
                  </a:lnTo>
                  <a:lnTo>
                    <a:pt x="653" y="463"/>
                  </a:lnTo>
                  <a:lnTo>
                    <a:pt x="629" y="427"/>
                  </a:lnTo>
                  <a:lnTo>
                    <a:pt x="609" y="390"/>
                  </a:lnTo>
                  <a:lnTo>
                    <a:pt x="594" y="352"/>
                  </a:lnTo>
                  <a:lnTo>
                    <a:pt x="581" y="314"/>
                  </a:lnTo>
                  <a:lnTo>
                    <a:pt x="573" y="273"/>
                  </a:lnTo>
                  <a:lnTo>
                    <a:pt x="568" y="232"/>
                  </a:lnTo>
                  <a:lnTo>
                    <a:pt x="712" y="232"/>
                  </a:lnTo>
                  <a:lnTo>
                    <a:pt x="368" y="0"/>
                  </a:lnTo>
                  <a:lnTo>
                    <a:pt x="0" y="235"/>
                  </a:lnTo>
                  <a:lnTo>
                    <a:pt x="134" y="234"/>
                  </a:lnTo>
                  <a:lnTo>
                    <a:pt x="139" y="296"/>
                  </a:lnTo>
                  <a:lnTo>
                    <a:pt x="148" y="358"/>
                  </a:lnTo>
                  <a:lnTo>
                    <a:pt x="161" y="419"/>
                  </a:lnTo>
                  <a:lnTo>
                    <a:pt x="178" y="479"/>
                  </a:lnTo>
                  <a:lnTo>
                    <a:pt x="200" y="538"/>
                  </a:lnTo>
                  <a:lnTo>
                    <a:pt x="227" y="595"/>
                  </a:lnTo>
                  <a:lnTo>
                    <a:pt x="257" y="650"/>
                  </a:lnTo>
                  <a:lnTo>
                    <a:pt x="291" y="702"/>
                  </a:lnTo>
                  <a:lnTo>
                    <a:pt x="328" y="751"/>
                  </a:lnTo>
                  <a:lnTo>
                    <a:pt x="369" y="797"/>
                  </a:lnTo>
                  <a:lnTo>
                    <a:pt x="413" y="841"/>
                  </a:lnTo>
                  <a:lnTo>
                    <a:pt x="459" y="882"/>
                  </a:lnTo>
                  <a:lnTo>
                    <a:pt x="509" y="919"/>
                  </a:lnTo>
                  <a:lnTo>
                    <a:pt x="562" y="951"/>
                  </a:lnTo>
                  <a:lnTo>
                    <a:pt x="617" y="981"/>
                  </a:lnTo>
                  <a:lnTo>
                    <a:pt x="673" y="1007"/>
                  </a:lnTo>
                  <a:lnTo>
                    <a:pt x="732" y="1027"/>
                  </a:lnTo>
                  <a:lnTo>
                    <a:pt x="791" y="1045"/>
                  </a:lnTo>
                  <a:lnTo>
                    <a:pt x="852" y="1057"/>
                  </a:lnTo>
                  <a:lnTo>
                    <a:pt x="913" y="1067"/>
                  </a:lnTo>
                  <a:lnTo>
                    <a:pt x="975" y="1070"/>
                  </a:lnTo>
                  <a:lnTo>
                    <a:pt x="1037" y="1070"/>
                  </a:lnTo>
                  <a:lnTo>
                    <a:pt x="1098" y="1066"/>
                  </a:lnTo>
                  <a:lnTo>
                    <a:pt x="1160" y="1056"/>
                  </a:lnTo>
                  <a:lnTo>
                    <a:pt x="1220" y="1042"/>
                  </a:lnTo>
                </a:path>
              </a:pathLst>
            </a:custGeom>
            <a:solidFill>
              <a:schemeClr val="bg1">
                <a:alpha val="50000"/>
              </a:schemeClr>
            </a:solidFill>
            <a:ln w="12700" cap="rnd" cmpd="sng">
              <a:noFill/>
              <a:prstDash val="solid"/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1" name="Rectangle 8"/>
            <p:cNvSpPr>
              <a:spLocks noChangeArrowheads="1"/>
            </p:cNvSpPr>
            <p:nvPr/>
          </p:nvSpPr>
          <p:spPr bwMode="blackWhite">
            <a:xfrm>
              <a:off x="2895600" y="3842822"/>
              <a:ext cx="1046163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>
              <a:spAutoFit/>
            </a:bodyPr>
            <a:lstStyle>
              <a:lvl1pPr defTabSz="787400">
                <a:buSzPct val="120000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-윤고딕130" pitchFamily="18" charset="-127"/>
                </a:defRPr>
              </a:lvl1pPr>
              <a:lvl2pPr marL="133350" indent="-131763" defTabSz="787400">
                <a:buSzPct val="120000"/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-윤고딕130" pitchFamily="18" charset="-127"/>
                </a:defRPr>
              </a:lvl2pPr>
              <a:lvl3pPr marL="301625" indent="-150813" defTabSz="787400">
                <a:buChar char="–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-윤고딕130" pitchFamily="18" charset="-127"/>
                </a:defRPr>
              </a:lvl3pPr>
              <a:lvl4pPr marL="439738" indent="-136525" defTabSz="787400">
                <a:buSzPct val="89000"/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-윤고딕130" pitchFamily="18" charset="-127"/>
                </a:defRPr>
              </a:lvl4pPr>
              <a:lvl5pPr marL="603250" indent="-142875" defTabSz="787400">
                <a:buSzPct val="75000"/>
                <a:buChar char="–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-윤고딕130" pitchFamily="18" charset="-127"/>
                </a:defRPr>
              </a:lvl5pPr>
              <a:lvl6pPr marL="1060450" indent="-142875" defTabSz="787400" fontAlgn="base">
                <a:spcBef>
                  <a:spcPct val="0"/>
                </a:spcBef>
                <a:spcAft>
                  <a:spcPct val="0"/>
                </a:spcAft>
                <a:buSzPct val="75000"/>
                <a:buChar char="–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-윤고딕130" pitchFamily="18" charset="-127"/>
                </a:defRPr>
              </a:lvl6pPr>
              <a:lvl7pPr marL="1517650" indent="-142875" defTabSz="787400" fontAlgn="base">
                <a:spcBef>
                  <a:spcPct val="0"/>
                </a:spcBef>
                <a:spcAft>
                  <a:spcPct val="0"/>
                </a:spcAft>
                <a:buSzPct val="75000"/>
                <a:buChar char="–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-윤고딕130" pitchFamily="18" charset="-127"/>
                </a:defRPr>
              </a:lvl7pPr>
              <a:lvl8pPr marL="1974850" indent="-142875" defTabSz="787400" fontAlgn="base">
                <a:spcBef>
                  <a:spcPct val="0"/>
                </a:spcBef>
                <a:spcAft>
                  <a:spcPct val="0"/>
                </a:spcAft>
                <a:buSzPct val="75000"/>
                <a:buChar char="–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-윤고딕130" pitchFamily="18" charset="-127"/>
                </a:defRPr>
              </a:lvl8pPr>
              <a:lvl9pPr marL="2432050" indent="-142875" defTabSz="787400" fontAlgn="base">
                <a:spcBef>
                  <a:spcPct val="0"/>
                </a:spcBef>
                <a:spcAft>
                  <a:spcPct val="0"/>
                </a:spcAft>
                <a:buSzPct val="75000"/>
                <a:buChar char="–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-윤고딕130" pitchFamily="18" charset="-127"/>
                </a:defRPr>
              </a:lvl9pPr>
            </a:lstStyle>
            <a:p>
              <a:pPr algn="ctr"/>
              <a:r>
                <a:rPr lang="ko-KR" altLang="en-US" sz="24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필답</a:t>
              </a:r>
              <a:endParaRPr lang="en-US" altLang="zh-CN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6" name="그룹 25"/>
          <p:cNvGrpSpPr/>
          <p:nvPr/>
        </p:nvGrpSpPr>
        <p:grpSpPr>
          <a:xfrm>
            <a:off x="2587625" y="1695068"/>
            <a:ext cx="3707649" cy="1747383"/>
            <a:chOff x="2587625" y="1141413"/>
            <a:chExt cx="3707649" cy="1747383"/>
          </a:xfrm>
        </p:grpSpPr>
        <p:sp>
          <p:nvSpPr>
            <p:cNvPr id="16" name="Freeform 3"/>
            <p:cNvSpPr>
              <a:spLocks/>
            </p:cNvSpPr>
            <p:nvPr/>
          </p:nvSpPr>
          <p:spPr bwMode="blackWhite">
            <a:xfrm>
              <a:off x="2587625" y="1141413"/>
              <a:ext cx="3703638" cy="1739900"/>
            </a:xfrm>
            <a:custGeom>
              <a:avLst/>
              <a:gdLst>
                <a:gd name="T0" fmla="*/ 983 w 1553"/>
                <a:gd name="T1" fmla="*/ 584 h 753"/>
                <a:gd name="T2" fmla="*/ 1417 w 1553"/>
                <a:gd name="T3" fmla="*/ 541 h 753"/>
                <a:gd name="T4" fmla="*/ 1552 w 1553"/>
                <a:gd name="T5" fmla="*/ 150 h 753"/>
                <a:gd name="T6" fmla="*/ 1447 w 1553"/>
                <a:gd name="T7" fmla="*/ 227 h 753"/>
                <a:gd name="T8" fmla="*/ 1398 w 1553"/>
                <a:gd name="T9" fmla="*/ 186 h 753"/>
                <a:gd name="T10" fmla="*/ 1347 w 1553"/>
                <a:gd name="T11" fmla="*/ 149 h 753"/>
                <a:gd name="T12" fmla="*/ 1294 w 1553"/>
                <a:gd name="T13" fmla="*/ 116 h 753"/>
                <a:gd name="T14" fmla="*/ 1238 w 1553"/>
                <a:gd name="T15" fmla="*/ 87 h 753"/>
                <a:gd name="T16" fmla="*/ 1181 w 1553"/>
                <a:gd name="T17" fmla="*/ 61 h 753"/>
                <a:gd name="T18" fmla="*/ 1122 w 1553"/>
                <a:gd name="T19" fmla="*/ 41 h 753"/>
                <a:gd name="T20" fmla="*/ 1060 w 1553"/>
                <a:gd name="T21" fmla="*/ 23 h 753"/>
                <a:gd name="T22" fmla="*/ 999 w 1553"/>
                <a:gd name="T23" fmla="*/ 12 h 753"/>
                <a:gd name="T24" fmla="*/ 936 w 1553"/>
                <a:gd name="T25" fmla="*/ 4 h 753"/>
                <a:gd name="T26" fmla="*/ 873 w 1553"/>
                <a:gd name="T27" fmla="*/ 0 h 753"/>
                <a:gd name="T28" fmla="*/ 810 w 1553"/>
                <a:gd name="T29" fmla="*/ 2 h 753"/>
                <a:gd name="T30" fmla="*/ 748 w 1553"/>
                <a:gd name="T31" fmla="*/ 8 h 753"/>
                <a:gd name="T32" fmla="*/ 685 w 1553"/>
                <a:gd name="T33" fmla="*/ 19 h 753"/>
                <a:gd name="T34" fmla="*/ 624 w 1553"/>
                <a:gd name="T35" fmla="*/ 34 h 753"/>
                <a:gd name="T36" fmla="*/ 564 w 1553"/>
                <a:gd name="T37" fmla="*/ 53 h 753"/>
                <a:gd name="T38" fmla="*/ 506 w 1553"/>
                <a:gd name="T39" fmla="*/ 76 h 753"/>
                <a:gd name="T40" fmla="*/ 449 w 1553"/>
                <a:gd name="T41" fmla="*/ 104 h 753"/>
                <a:gd name="T42" fmla="*/ 395 w 1553"/>
                <a:gd name="T43" fmla="*/ 137 h 753"/>
                <a:gd name="T44" fmla="*/ 342 w 1553"/>
                <a:gd name="T45" fmla="*/ 172 h 753"/>
                <a:gd name="T46" fmla="*/ 294 w 1553"/>
                <a:gd name="T47" fmla="*/ 212 h 753"/>
                <a:gd name="T48" fmla="*/ 248 w 1553"/>
                <a:gd name="T49" fmla="*/ 254 h 753"/>
                <a:gd name="T50" fmla="*/ 205 w 1553"/>
                <a:gd name="T51" fmla="*/ 301 h 753"/>
                <a:gd name="T52" fmla="*/ 165 w 1553"/>
                <a:gd name="T53" fmla="*/ 350 h 753"/>
                <a:gd name="T54" fmla="*/ 130 w 1553"/>
                <a:gd name="T55" fmla="*/ 401 h 753"/>
                <a:gd name="T56" fmla="*/ 98 w 1553"/>
                <a:gd name="T57" fmla="*/ 456 h 753"/>
                <a:gd name="T58" fmla="*/ 71 w 1553"/>
                <a:gd name="T59" fmla="*/ 512 h 753"/>
                <a:gd name="T60" fmla="*/ 46 w 1553"/>
                <a:gd name="T61" fmla="*/ 570 h 753"/>
                <a:gd name="T62" fmla="*/ 27 w 1553"/>
                <a:gd name="T63" fmla="*/ 631 h 753"/>
                <a:gd name="T64" fmla="*/ 11 w 1553"/>
                <a:gd name="T65" fmla="*/ 692 h 753"/>
                <a:gd name="T66" fmla="*/ 0 w 1553"/>
                <a:gd name="T67" fmla="*/ 752 h 753"/>
                <a:gd name="T68" fmla="*/ 222 w 1553"/>
                <a:gd name="T69" fmla="*/ 608 h 753"/>
                <a:gd name="T70" fmla="*/ 440 w 1553"/>
                <a:gd name="T71" fmla="*/ 749 h 753"/>
                <a:gd name="T72" fmla="*/ 455 w 1553"/>
                <a:gd name="T73" fmla="*/ 710 h 753"/>
                <a:gd name="T74" fmla="*/ 474 w 1553"/>
                <a:gd name="T75" fmla="*/ 670 h 753"/>
                <a:gd name="T76" fmla="*/ 498 w 1553"/>
                <a:gd name="T77" fmla="*/ 632 h 753"/>
                <a:gd name="T78" fmla="*/ 525 w 1553"/>
                <a:gd name="T79" fmla="*/ 596 h 753"/>
                <a:gd name="T80" fmla="*/ 556 w 1553"/>
                <a:gd name="T81" fmla="*/ 563 h 753"/>
                <a:gd name="T82" fmla="*/ 589 w 1553"/>
                <a:gd name="T83" fmla="*/ 533 h 753"/>
                <a:gd name="T84" fmla="*/ 626 w 1553"/>
                <a:gd name="T85" fmla="*/ 507 h 753"/>
                <a:gd name="T86" fmla="*/ 665 w 1553"/>
                <a:gd name="T87" fmla="*/ 485 h 753"/>
                <a:gd name="T88" fmla="*/ 706 w 1553"/>
                <a:gd name="T89" fmla="*/ 467 h 753"/>
                <a:gd name="T90" fmla="*/ 749 w 1553"/>
                <a:gd name="T91" fmla="*/ 453 h 753"/>
                <a:gd name="T92" fmla="*/ 793 w 1553"/>
                <a:gd name="T93" fmla="*/ 443 h 753"/>
                <a:gd name="T94" fmla="*/ 837 w 1553"/>
                <a:gd name="T95" fmla="*/ 438 h 753"/>
                <a:gd name="T96" fmla="*/ 882 w 1553"/>
                <a:gd name="T97" fmla="*/ 438 h 753"/>
                <a:gd name="T98" fmla="*/ 927 w 1553"/>
                <a:gd name="T99" fmla="*/ 442 h 753"/>
                <a:gd name="T100" fmla="*/ 971 w 1553"/>
                <a:gd name="T101" fmla="*/ 450 h 753"/>
                <a:gd name="T102" fmla="*/ 1014 w 1553"/>
                <a:gd name="T103" fmla="*/ 464 h 753"/>
                <a:gd name="T104" fmla="*/ 1055 w 1553"/>
                <a:gd name="T105" fmla="*/ 480 h 753"/>
                <a:gd name="T106" fmla="*/ 1095 w 1553"/>
                <a:gd name="T107" fmla="*/ 502 h 753"/>
                <a:gd name="T108" fmla="*/ 983 w 1553"/>
                <a:gd name="T109" fmla="*/ 584 h 7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553" h="753">
                  <a:moveTo>
                    <a:pt x="983" y="584"/>
                  </a:moveTo>
                  <a:lnTo>
                    <a:pt x="1417" y="541"/>
                  </a:lnTo>
                  <a:lnTo>
                    <a:pt x="1552" y="150"/>
                  </a:lnTo>
                  <a:lnTo>
                    <a:pt x="1447" y="227"/>
                  </a:lnTo>
                  <a:lnTo>
                    <a:pt x="1398" y="186"/>
                  </a:lnTo>
                  <a:lnTo>
                    <a:pt x="1347" y="149"/>
                  </a:lnTo>
                  <a:lnTo>
                    <a:pt x="1294" y="116"/>
                  </a:lnTo>
                  <a:lnTo>
                    <a:pt x="1238" y="87"/>
                  </a:lnTo>
                  <a:lnTo>
                    <a:pt x="1181" y="61"/>
                  </a:lnTo>
                  <a:lnTo>
                    <a:pt x="1122" y="41"/>
                  </a:lnTo>
                  <a:lnTo>
                    <a:pt x="1060" y="23"/>
                  </a:lnTo>
                  <a:lnTo>
                    <a:pt x="999" y="12"/>
                  </a:lnTo>
                  <a:lnTo>
                    <a:pt x="936" y="4"/>
                  </a:lnTo>
                  <a:lnTo>
                    <a:pt x="873" y="0"/>
                  </a:lnTo>
                  <a:lnTo>
                    <a:pt x="810" y="2"/>
                  </a:lnTo>
                  <a:lnTo>
                    <a:pt x="748" y="8"/>
                  </a:lnTo>
                  <a:lnTo>
                    <a:pt x="685" y="19"/>
                  </a:lnTo>
                  <a:lnTo>
                    <a:pt x="624" y="34"/>
                  </a:lnTo>
                  <a:lnTo>
                    <a:pt x="564" y="53"/>
                  </a:lnTo>
                  <a:lnTo>
                    <a:pt x="506" y="76"/>
                  </a:lnTo>
                  <a:lnTo>
                    <a:pt x="449" y="104"/>
                  </a:lnTo>
                  <a:lnTo>
                    <a:pt x="395" y="137"/>
                  </a:lnTo>
                  <a:lnTo>
                    <a:pt x="342" y="172"/>
                  </a:lnTo>
                  <a:lnTo>
                    <a:pt x="294" y="212"/>
                  </a:lnTo>
                  <a:lnTo>
                    <a:pt x="248" y="254"/>
                  </a:lnTo>
                  <a:lnTo>
                    <a:pt x="205" y="301"/>
                  </a:lnTo>
                  <a:lnTo>
                    <a:pt x="165" y="350"/>
                  </a:lnTo>
                  <a:lnTo>
                    <a:pt x="130" y="401"/>
                  </a:lnTo>
                  <a:lnTo>
                    <a:pt x="98" y="456"/>
                  </a:lnTo>
                  <a:lnTo>
                    <a:pt x="71" y="512"/>
                  </a:lnTo>
                  <a:lnTo>
                    <a:pt x="46" y="570"/>
                  </a:lnTo>
                  <a:lnTo>
                    <a:pt x="27" y="631"/>
                  </a:lnTo>
                  <a:lnTo>
                    <a:pt x="11" y="692"/>
                  </a:lnTo>
                  <a:lnTo>
                    <a:pt x="0" y="752"/>
                  </a:lnTo>
                  <a:lnTo>
                    <a:pt x="222" y="608"/>
                  </a:lnTo>
                  <a:lnTo>
                    <a:pt x="440" y="749"/>
                  </a:lnTo>
                  <a:lnTo>
                    <a:pt x="455" y="710"/>
                  </a:lnTo>
                  <a:lnTo>
                    <a:pt x="474" y="670"/>
                  </a:lnTo>
                  <a:lnTo>
                    <a:pt x="498" y="632"/>
                  </a:lnTo>
                  <a:lnTo>
                    <a:pt x="525" y="596"/>
                  </a:lnTo>
                  <a:lnTo>
                    <a:pt x="556" y="563"/>
                  </a:lnTo>
                  <a:lnTo>
                    <a:pt x="589" y="533"/>
                  </a:lnTo>
                  <a:lnTo>
                    <a:pt x="626" y="507"/>
                  </a:lnTo>
                  <a:lnTo>
                    <a:pt x="665" y="485"/>
                  </a:lnTo>
                  <a:lnTo>
                    <a:pt x="706" y="467"/>
                  </a:lnTo>
                  <a:lnTo>
                    <a:pt x="749" y="453"/>
                  </a:lnTo>
                  <a:lnTo>
                    <a:pt x="793" y="443"/>
                  </a:lnTo>
                  <a:lnTo>
                    <a:pt x="837" y="438"/>
                  </a:lnTo>
                  <a:lnTo>
                    <a:pt x="882" y="438"/>
                  </a:lnTo>
                  <a:lnTo>
                    <a:pt x="927" y="442"/>
                  </a:lnTo>
                  <a:lnTo>
                    <a:pt x="971" y="450"/>
                  </a:lnTo>
                  <a:lnTo>
                    <a:pt x="1014" y="464"/>
                  </a:lnTo>
                  <a:lnTo>
                    <a:pt x="1055" y="480"/>
                  </a:lnTo>
                  <a:lnTo>
                    <a:pt x="1095" y="502"/>
                  </a:lnTo>
                  <a:lnTo>
                    <a:pt x="983" y="584"/>
                  </a:lnTo>
                </a:path>
              </a:pathLst>
            </a:custGeom>
            <a:solidFill>
              <a:schemeClr val="accent1"/>
            </a:solidFill>
            <a:ln w="12700" cap="rnd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5" name="Freeform 3"/>
            <p:cNvSpPr>
              <a:spLocks/>
            </p:cNvSpPr>
            <p:nvPr/>
          </p:nvSpPr>
          <p:spPr bwMode="blackWhite">
            <a:xfrm>
              <a:off x="2591636" y="1148896"/>
              <a:ext cx="3703638" cy="1739900"/>
            </a:xfrm>
            <a:custGeom>
              <a:avLst/>
              <a:gdLst>
                <a:gd name="T0" fmla="*/ 983 w 1553"/>
                <a:gd name="T1" fmla="*/ 584 h 753"/>
                <a:gd name="T2" fmla="*/ 1417 w 1553"/>
                <a:gd name="T3" fmla="*/ 541 h 753"/>
                <a:gd name="T4" fmla="*/ 1552 w 1553"/>
                <a:gd name="T5" fmla="*/ 150 h 753"/>
                <a:gd name="T6" fmla="*/ 1447 w 1553"/>
                <a:gd name="T7" fmla="*/ 227 h 753"/>
                <a:gd name="T8" fmla="*/ 1398 w 1553"/>
                <a:gd name="T9" fmla="*/ 186 h 753"/>
                <a:gd name="T10" fmla="*/ 1347 w 1553"/>
                <a:gd name="T11" fmla="*/ 149 h 753"/>
                <a:gd name="T12" fmla="*/ 1294 w 1553"/>
                <a:gd name="T13" fmla="*/ 116 h 753"/>
                <a:gd name="T14" fmla="*/ 1238 w 1553"/>
                <a:gd name="T15" fmla="*/ 87 h 753"/>
                <a:gd name="T16" fmla="*/ 1181 w 1553"/>
                <a:gd name="T17" fmla="*/ 61 h 753"/>
                <a:gd name="T18" fmla="*/ 1122 w 1553"/>
                <a:gd name="T19" fmla="*/ 41 h 753"/>
                <a:gd name="T20" fmla="*/ 1060 w 1553"/>
                <a:gd name="T21" fmla="*/ 23 h 753"/>
                <a:gd name="T22" fmla="*/ 999 w 1553"/>
                <a:gd name="T23" fmla="*/ 12 h 753"/>
                <a:gd name="T24" fmla="*/ 936 w 1553"/>
                <a:gd name="T25" fmla="*/ 4 h 753"/>
                <a:gd name="T26" fmla="*/ 873 w 1553"/>
                <a:gd name="T27" fmla="*/ 0 h 753"/>
                <a:gd name="T28" fmla="*/ 810 w 1553"/>
                <a:gd name="T29" fmla="*/ 2 h 753"/>
                <a:gd name="T30" fmla="*/ 748 w 1553"/>
                <a:gd name="T31" fmla="*/ 8 h 753"/>
                <a:gd name="T32" fmla="*/ 685 w 1553"/>
                <a:gd name="T33" fmla="*/ 19 h 753"/>
                <a:gd name="T34" fmla="*/ 624 w 1553"/>
                <a:gd name="T35" fmla="*/ 34 h 753"/>
                <a:gd name="T36" fmla="*/ 564 w 1553"/>
                <a:gd name="T37" fmla="*/ 53 h 753"/>
                <a:gd name="T38" fmla="*/ 506 w 1553"/>
                <a:gd name="T39" fmla="*/ 76 h 753"/>
                <a:gd name="T40" fmla="*/ 449 w 1553"/>
                <a:gd name="T41" fmla="*/ 104 h 753"/>
                <a:gd name="T42" fmla="*/ 395 w 1553"/>
                <a:gd name="T43" fmla="*/ 137 h 753"/>
                <a:gd name="T44" fmla="*/ 342 w 1553"/>
                <a:gd name="T45" fmla="*/ 172 h 753"/>
                <a:gd name="T46" fmla="*/ 294 w 1553"/>
                <a:gd name="T47" fmla="*/ 212 h 753"/>
                <a:gd name="T48" fmla="*/ 248 w 1553"/>
                <a:gd name="T49" fmla="*/ 254 h 753"/>
                <a:gd name="T50" fmla="*/ 205 w 1553"/>
                <a:gd name="T51" fmla="*/ 301 h 753"/>
                <a:gd name="T52" fmla="*/ 165 w 1553"/>
                <a:gd name="T53" fmla="*/ 350 h 753"/>
                <a:gd name="T54" fmla="*/ 130 w 1553"/>
                <a:gd name="T55" fmla="*/ 401 h 753"/>
                <a:gd name="T56" fmla="*/ 98 w 1553"/>
                <a:gd name="T57" fmla="*/ 456 h 753"/>
                <a:gd name="T58" fmla="*/ 71 w 1553"/>
                <a:gd name="T59" fmla="*/ 512 h 753"/>
                <a:gd name="T60" fmla="*/ 46 w 1553"/>
                <a:gd name="T61" fmla="*/ 570 h 753"/>
                <a:gd name="T62" fmla="*/ 27 w 1553"/>
                <a:gd name="T63" fmla="*/ 631 h 753"/>
                <a:gd name="T64" fmla="*/ 11 w 1553"/>
                <a:gd name="T65" fmla="*/ 692 h 753"/>
                <a:gd name="T66" fmla="*/ 0 w 1553"/>
                <a:gd name="T67" fmla="*/ 752 h 753"/>
                <a:gd name="T68" fmla="*/ 222 w 1553"/>
                <a:gd name="T69" fmla="*/ 608 h 753"/>
                <a:gd name="T70" fmla="*/ 440 w 1553"/>
                <a:gd name="T71" fmla="*/ 749 h 753"/>
                <a:gd name="T72" fmla="*/ 455 w 1553"/>
                <a:gd name="T73" fmla="*/ 710 h 753"/>
                <a:gd name="T74" fmla="*/ 474 w 1553"/>
                <a:gd name="T75" fmla="*/ 670 h 753"/>
                <a:gd name="T76" fmla="*/ 498 w 1553"/>
                <a:gd name="T77" fmla="*/ 632 h 753"/>
                <a:gd name="T78" fmla="*/ 525 w 1553"/>
                <a:gd name="T79" fmla="*/ 596 h 753"/>
                <a:gd name="T80" fmla="*/ 556 w 1553"/>
                <a:gd name="T81" fmla="*/ 563 h 753"/>
                <a:gd name="T82" fmla="*/ 589 w 1553"/>
                <a:gd name="T83" fmla="*/ 533 h 753"/>
                <a:gd name="T84" fmla="*/ 626 w 1553"/>
                <a:gd name="T85" fmla="*/ 507 h 753"/>
                <a:gd name="T86" fmla="*/ 665 w 1553"/>
                <a:gd name="T87" fmla="*/ 485 h 753"/>
                <a:gd name="T88" fmla="*/ 706 w 1553"/>
                <a:gd name="T89" fmla="*/ 467 h 753"/>
                <a:gd name="T90" fmla="*/ 749 w 1553"/>
                <a:gd name="T91" fmla="*/ 453 h 753"/>
                <a:gd name="T92" fmla="*/ 793 w 1553"/>
                <a:gd name="T93" fmla="*/ 443 h 753"/>
                <a:gd name="T94" fmla="*/ 837 w 1553"/>
                <a:gd name="T95" fmla="*/ 438 h 753"/>
                <a:gd name="T96" fmla="*/ 882 w 1553"/>
                <a:gd name="T97" fmla="*/ 438 h 753"/>
                <a:gd name="T98" fmla="*/ 927 w 1553"/>
                <a:gd name="T99" fmla="*/ 442 h 753"/>
                <a:gd name="T100" fmla="*/ 971 w 1553"/>
                <a:gd name="T101" fmla="*/ 450 h 753"/>
                <a:gd name="T102" fmla="*/ 1014 w 1553"/>
                <a:gd name="T103" fmla="*/ 464 h 753"/>
                <a:gd name="T104" fmla="*/ 1055 w 1553"/>
                <a:gd name="T105" fmla="*/ 480 h 753"/>
                <a:gd name="T106" fmla="*/ 1095 w 1553"/>
                <a:gd name="T107" fmla="*/ 502 h 753"/>
                <a:gd name="T108" fmla="*/ 983 w 1553"/>
                <a:gd name="T109" fmla="*/ 584 h 7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553" h="753">
                  <a:moveTo>
                    <a:pt x="983" y="584"/>
                  </a:moveTo>
                  <a:lnTo>
                    <a:pt x="1417" y="541"/>
                  </a:lnTo>
                  <a:lnTo>
                    <a:pt x="1552" y="150"/>
                  </a:lnTo>
                  <a:lnTo>
                    <a:pt x="1447" y="227"/>
                  </a:lnTo>
                  <a:lnTo>
                    <a:pt x="1398" y="186"/>
                  </a:lnTo>
                  <a:lnTo>
                    <a:pt x="1347" y="149"/>
                  </a:lnTo>
                  <a:lnTo>
                    <a:pt x="1294" y="116"/>
                  </a:lnTo>
                  <a:lnTo>
                    <a:pt x="1238" y="87"/>
                  </a:lnTo>
                  <a:lnTo>
                    <a:pt x="1181" y="61"/>
                  </a:lnTo>
                  <a:lnTo>
                    <a:pt x="1122" y="41"/>
                  </a:lnTo>
                  <a:lnTo>
                    <a:pt x="1060" y="23"/>
                  </a:lnTo>
                  <a:lnTo>
                    <a:pt x="999" y="12"/>
                  </a:lnTo>
                  <a:lnTo>
                    <a:pt x="936" y="4"/>
                  </a:lnTo>
                  <a:lnTo>
                    <a:pt x="873" y="0"/>
                  </a:lnTo>
                  <a:lnTo>
                    <a:pt x="810" y="2"/>
                  </a:lnTo>
                  <a:lnTo>
                    <a:pt x="748" y="8"/>
                  </a:lnTo>
                  <a:lnTo>
                    <a:pt x="685" y="19"/>
                  </a:lnTo>
                  <a:lnTo>
                    <a:pt x="624" y="34"/>
                  </a:lnTo>
                  <a:lnTo>
                    <a:pt x="564" y="53"/>
                  </a:lnTo>
                  <a:lnTo>
                    <a:pt x="506" y="76"/>
                  </a:lnTo>
                  <a:lnTo>
                    <a:pt x="449" y="104"/>
                  </a:lnTo>
                  <a:lnTo>
                    <a:pt x="395" y="137"/>
                  </a:lnTo>
                  <a:lnTo>
                    <a:pt x="342" y="172"/>
                  </a:lnTo>
                  <a:lnTo>
                    <a:pt x="294" y="212"/>
                  </a:lnTo>
                  <a:lnTo>
                    <a:pt x="248" y="254"/>
                  </a:lnTo>
                  <a:lnTo>
                    <a:pt x="205" y="301"/>
                  </a:lnTo>
                  <a:lnTo>
                    <a:pt x="165" y="350"/>
                  </a:lnTo>
                  <a:lnTo>
                    <a:pt x="130" y="401"/>
                  </a:lnTo>
                  <a:lnTo>
                    <a:pt x="98" y="456"/>
                  </a:lnTo>
                  <a:lnTo>
                    <a:pt x="71" y="512"/>
                  </a:lnTo>
                  <a:lnTo>
                    <a:pt x="46" y="570"/>
                  </a:lnTo>
                  <a:lnTo>
                    <a:pt x="27" y="631"/>
                  </a:lnTo>
                  <a:lnTo>
                    <a:pt x="11" y="692"/>
                  </a:lnTo>
                  <a:lnTo>
                    <a:pt x="0" y="752"/>
                  </a:lnTo>
                  <a:lnTo>
                    <a:pt x="222" y="608"/>
                  </a:lnTo>
                  <a:lnTo>
                    <a:pt x="440" y="749"/>
                  </a:lnTo>
                  <a:lnTo>
                    <a:pt x="455" y="710"/>
                  </a:lnTo>
                  <a:lnTo>
                    <a:pt x="474" y="670"/>
                  </a:lnTo>
                  <a:lnTo>
                    <a:pt x="498" y="632"/>
                  </a:lnTo>
                  <a:lnTo>
                    <a:pt x="525" y="596"/>
                  </a:lnTo>
                  <a:lnTo>
                    <a:pt x="556" y="563"/>
                  </a:lnTo>
                  <a:lnTo>
                    <a:pt x="589" y="533"/>
                  </a:lnTo>
                  <a:lnTo>
                    <a:pt x="626" y="507"/>
                  </a:lnTo>
                  <a:lnTo>
                    <a:pt x="665" y="485"/>
                  </a:lnTo>
                  <a:lnTo>
                    <a:pt x="706" y="467"/>
                  </a:lnTo>
                  <a:lnTo>
                    <a:pt x="749" y="453"/>
                  </a:lnTo>
                  <a:lnTo>
                    <a:pt x="793" y="443"/>
                  </a:lnTo>
                  <a:lnTo>
                    <a:pt x="837" y="438"/>
                  </a:lnTo>
                  <a:lnTo>
                    <a:pt x="882" y="438"/>
                  </a:lnTo>
                  <a:lnTo>
                    <a:pt x="927" y="442"/>
                  </a:lnTo>
                  <a:lnTo>
                    <a:pt x="971" y="450"/>
                  </a:lnTo>
                  <a:lnTo>
                    <a:pt x="1014" y="464"/>
                  </a:lnTo>
                  <a:lnTo>
                    <a:pt x="1055" y="480"/>
                  </a:lnTo>
                  <a:lnTo>
                    <a:pt x="1095" y="502"/>
                  </a:lnTo>
                  <a:lnTo>
                    <a:pt x="983" y="584"/>
                  </a:lnTo>
                </a:path>
              </a:pathLst>
            </a:custGeom>
            <a:solidFill>
              <a:schemeClr val="bg1">
                <a:alpha val="50000"/>
              </a:schemeClr>
            </a:solidFill>
            <a:ln w="12700" cap="rnd" cmpd="sng">
              <a:noFill/>
              <a:prstDash val="solid"/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9" name="Rectangle 6"/>
            <p:cNvSpPr>
              <a:spLocks noChangeArrowheads="1"/>
            </p:cNvSpPr>
            <p:nvPr/>
          </p:nvSpPr>
          <p:spPr bwMode="blackWhite">
            <a:xfrm>
              <a:off x="3360738" y="1521897"/>
              <a:ext cx="2381250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>
              <a:spAutoFit/>
            </a:bodyPr>
            <a:lstStyle>
              <a:lvl1pPr defTabSz="787400">
                <a:buSzPct val="120000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-윤고딕130" pitchFamily="18" charset="-127"/>
                </a:defRPr>
              </a:lvl1pPr>
              <a:lvl2pPr marL="133350" indent="-131763" defTabSz="787400">
                <a:buSzPct val="120000"/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-윤고딕130" pitchFamily="18" charset="-127"/>
                </a:defRPr>
              </a:lvl2pPr>
              <a:lvl3pPr marL="301625" indent="-150813" defTabSz="787400">
                <a:buChar char="–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-윤고딕130" pitchFamily="18" charset="-127"/>
                </a:defRPr>
              </a:lvl3pPr>
              <a:lvl4pPr marL="439738" indent="-136525" defTabSz="787400">
                <a:buSzPct val="89000"/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-윤고딕130" pitchFamily="18" charset="-127"/>
                </a:defRPr>
              </a:lvl4pPr>
              <a:lvl5pPr marL="603250" indent="-142875" defTabSz="787400">
                <a:buSzPct val="75000"/>
                <a:buChar char="–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-윤고딕130" pitchFamily="18" charset="-127"/>
                </a:defRPr>
              </a:lvl5pPr>
              <a:lvl6pPr marL="1060450" indent="-142875" defTabSz="787400" fontAlgn="base">
                <a:spcBef>
                  <a:spcPct val="0"/>
                </a:spcBef>
                <a:spcAft>
                  <a:spcPct val="0"/>
                </a:spcAft>
                <a:buSzPct val="75000"/>
                <a:buChar char="–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-윤고딕130" pitchFamily="18" charset="-127"/>
                </a:defRPr>
              </a:lvl6pPr>
              <a:lvl7pPr marL="1517650" indent="-142875" defTabSz="787400" fontAlgn="base">
                <a:spcBef>
                  <a:spcPct val="0"/>
                </a:spcBef>
                <a:spcAft>
                  <a:spcPct val="0"/>
                </a:spcAft>
                <a:buSzPct val="75000"/>
                <a:buChar char="–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-윤고딕130" pitchFamily="18" charset="-127"/>
                </a:defRPr>
              </a:lvl7pPr>
              <a:lvl8pPr marL="1974850" indent="-142875" defTabSz="787400" fontAlgn="base">
                <a:spcBef>
                  <a:spcPct val="0"/>
                </a:spcBef>
                <a:spcAft>
                  <a:spcPct val="0"/>
                </a:spcAft>
                <a:buSzPct val="75000"/>
                <a:buChar char="–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-윤고딕130" pitchFamily="18" charset="-127"/>
                </a:defRPr>
              </a:lvl8pPr>
              <a:lvl9pPr marL="2432050" indent="-142875" defTabSz="787400" fontAlgn="base">
                <a:spcBef>
                  <a:spcPct val="0"/>
                </a:spcBef>
                <a:spcAft>
                  <a:spcPct val="0"/>
                </a:spcAft>
                <a:buSzPct val="75000"/>
                <a:buChar char="–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-윤고딕130" pitchFamily="18" charset="-127"/>
                </a:defRPr>
              </a:lvl9pPr>
            </a:lstStyle>
            <a:p>
              <a:pPr algn="ctr"/>
              <a:r>
                <a:rPr lang="ko-KR" altLang="en-US" sz="24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면접</a:t>
              </a:r>
              <a:endParaRPr lang="en-US" altLang="zh-CN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9" name="그룹 28"/>
          <p:cNvGrpSpPr/>
          <p:nvPr/>
        </p:nvGrpSpPr>
        <p:grpSpPr>
          <a:xfrm>
            <a:off x="3851920" y="2924944"/>
            <a:ext cx="1512168" cy="1512168"/>
            <a:chOff x="3851920" y="2708920"/>
            <a:chExt cx="1512168" cy="1512168"/>
          </a:xfrm>
        </p:grpSpPr>
        <p:sp>
          <p:nvSpPr>
            <p:cNvPr id="27" name="타원 26"/>
            <p:cNvSpPr/>
            <p:nvPr/>
          </p:nvSpPr>
          <p:spPr>
            <a:xfrm>
              <a:off x="3851920" y="2708920"/>
              <a:ext cx="1512168" cy="151216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4067944" y="3044523"/>
              <a:ext cx="108433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24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종합적</a:t>
              </a:r>
              <a:endParaRPr lang="en-US" altLang="ko-KR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  <a:p>
              <a:pPr algn="ctr"/>
              <a:r>
                <a:rPr lang="ko-KR" altLang="en-US" sz="24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인재</a:t>
              </a:r>
              <a:endParaRPr lang="ko-KR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32817655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100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대학 입시 준비의 방향</a:t>
            </a:r>
          </a:p>
        </p:txBody>
      </p:sp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57200" y="2564904"/>
            <a:ext cx="8229600" cy="3762744"/>
          </a:xfrm>
        </p:spPr>
        <p:txBody>
          <a:bodyPr>
            <a:normAutofit fontScale="55000" lnSpcReduction="20000"/>
          </a:bodyPr>
          <a:lstStyle/>
          <a:p>
            <a:pPr marL="0" lvl="0" indent="0">
              <a:lnSpc>
                <a:spcPct val="170000"/>
              </a:lnSpc>
              <a:buNone/>
            </a:pPr>
            <a:r>
              <a:rPr lang="en-US" altLang="ko-KR" sz="2900" b="1" dirty="0"/>
              <a:t>1. </a:t>
            </a:r>
            <a:r>
              <a:rPr lang="ko-KR" altLang="en-US" sz="2900" b="1" dirty="0"/>
              <a:t>진학동기 및 계획</a:t>
            </a:r>
            <a:endParaRPr lang="ko-KR" altLang="en-US" sz="2900" dirty="0"/>
          </a:p>
          <a:p>
            <a:pPr marL="0" lvl="0" indent="0">
              <a:lnSpc>
                <a:spcPct val="170000"/>
              </a:lnSpc>
              <a:buNone/>
            </a:pPr>
            <a:r>
              <a:rPr lang="ko-KR" altLang="en-US" sz="2900" dirty="0"/>
              <a:t>가</a:t>
            </a:r>
            <a:r>
              <a:rPr lang="en-US" altLang="ko-KR" sz="2900" dirty="0"/>
              <a:t>. </a:t>
            </a:r>
            <a:r>
              <a:rPr lang="ko-KR" altLang="en-US" sz="2900" dirty="0"/>
              <a:t>우리대학교에 진학하고자 하는 이유와 진학하기 위해 어떠한 노력을 하였는지 구체적으로 기술하십시오</a:t>
            </a:r>
            <a:r>
              <a:rPr lang="en-US" altLang="ko-KR" sz="2900" dirty="0"/>
              <a:t>.</a:t>
            </a:r>
            <a:endParaRPr lang="ko-KR" altLang="en-US" sz="2900" dirty="0"/>
          </a:p>
          <a:p>
            <a:pPr marL="0" lvl="0" indent="0">
              <a:lnSpc>
                <a:spcPct val="170000"/>
              </a:lnSpc>
              <a:buNone/>
            </a:pPr>
            <a:r>
              <a:rPr lang="ko-KR" altLang="en-US" sz="2900" dirty="0"/>
              <a:t>나</a:t>
            </a:r>
            <a:r>
              <a:rPr lang="en-US" altLang="ko-KR" sz="2900" dirty="0"/>
              <a:t>. </a:t>
            </a:r>
            <a:r>
              <a:rPr lang="ko-KR" altLang="en-US" sz="2900" dirty="0"/>
              <a:t>지원자의 장래 목표가 무엇이고</a:t>
            </a:r>
            <a:r>
              <a:rPr lang="en-US" altLang="ko-KR" sz="2900" dirty="0"/>
              <a:t>, </a:t>
            </a:r>
            <a:r>
              <a:rPr lang="ko-KR" altLang="en-US" sz="2900" dirty="0"/>
              <a:t>이 목표를 달성하는 데 우리대학교에 진학하는 것이 어떻게 영향을 미칠 수 있을지를 기술하십시오</a:t>
            </a:r>
            <a:r>
              <a:rPr lang="en-US" altLang="ko-KR" sz="2900" dirty="0"/>
              <a:t>.</a:t>
            </a:r>
            <a:endParaRPr lang="ko-KR" altLang="en-US" sz="2900" dirty="0"/>
          </a:p>
          <a:p>
            <a:pPr marL="0" lvl="0" indent="0">
              <a:lnSpc>
                <a:spcPct val="170000"/>
              </a:lnSpc>
              <a:buNone/>
            </a:pPr>
            <a:r>
              <a:rPr lang="en-US" altLang="ko-KR" sz="2900" b="1" dirty="0"/>
              <a:t>2. </a:t>
            </a:r>
            <a:r>
              <a:rPr lang="ko-KR" altLang="en-US" sz="2900" b="1" dirty="0"/>
              <a:t>해외수학경험</a:t>
            </a:r>
            <a:endParaRPr lang="ko-KR" altLang="en-US" sz="2900" dirty="0"/>
          </a:p>
          <a:p>
            <a:pPr marL="0" lvl="0" indent="0">
              <a:lnSpc>
                <a:spcPct val="170000"/>
              </a:lnSpc>
              <a:buNone/>
            </a:pPr>
            <a:r>
              <a:rPr lang="ko-KR" altLang="en-US" sz="2900" dirty="0"/>
              <a:t>가</a:t>
            </a:r>
            <a:r>
              <a:rPr lang="en-US" altLang="ko-KR" sz="2900" dirty="0"/>
              <a:t>. </a:t>
            </a:r>
            <a:r>
              <a:rPr lang="ko-KR" altLang="en-US" sz="2900" dirty="0"/>
              <a:t>해외에서 수학하게 된 계기는 무엇입니까</a:t>
            </a:r>
            <a:r>
              <a:rPr lang="en-US" altLang="ko-KR" sz="2900" dirty="0"/>
              <a:t>?</a:t>
            </a:r>
            <a:endParaRPr lang="ko-KR" altLang="en-US" sz="2900" dirty="0"/>
          </a:p>
          <a:p>
            <a:pPr marL="0" lvl="0" indent="0">
              <a:lnSpc>
                <a:spcPct val="170000"/>
              </a:lnSpc>
              <a:buNone/>
            </a:pPr>
            <a:r>
              <a:rPr lang="ko-KR" altLang="en-US" sz="2900" dirty="0"/>
              <a:t>나</a:t>
            </a:r>
            <a:r>
              <a:rPr lang="en-US" altLang="ko-KR" sz="2900" dirty="0"/>
              <a:t>. </a:t>
            </a:r>
            <a:r>
              <a:rPr lang="ko-KR" altLang="en-US" sz="2900" dirty="0"/>
              <a:t>해외수학 중 학교생활에서 가장 힘들었던 경험은 무엇이고 그러한 상황을 극복하기 위하여 어떠한 노력을 하였는지 구체적으로 기술하십시오</a:t>
            </a:r>
            <a:r>
              <a:rPr lang="en-US" altLang="ko-KR" sz="2900" dirty="0"/>
              <a:t>. </a:t>
            </a:r>
            <a:endParaRPr lang="ko-KR" altLang="en-US" sz="2900" dirty="0"/>
          </a:p>
          <a:p>
            <a:pPr marL="0" indent="0">
              <a:buNone/>
            </a:pPr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467544" y="1988840"/>
            <a:ext cx="41044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ko-KR" altLang="en-US" sz="2000" b="1" dirty="0" smtClean="0">
                <a:latin typeface="바탕"/>
                <a:ea typeface="바탕"/>
              </a:rPr>
              <a:t>★ </a:t>
            </a:r>
            <a:r>
              <a:rPr lang="ko-KR" altLang="en-US" sz="2000" b="1" dirty="0" smtClean="0"/>
              <a:t>자기 </a:t>
            </a:r>
            <a:r>
              <a:rPr lang="ko-KR" altLang="en-US" sz="2000" b="1" dirty="0"/>
              <a:t>소개서 주요 항목</a:t>
            </a:r>
          </a:p>
        </p:txBody>
      </p:sp>
    </p:spTree>
    <p:extLst>
      <p:ext uri="{BB962C8B-B14F-4D97-AF65-F5344CB8AC3E}">
        <p14:creationId xmlns:p14="http://schemas.microsoft.com/office/powerpoint/2010/main" val="2161693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대학 입시 준비의 방향</a:t>
            </a:r>
          </a:p>
        </p:txBody>
      </p:sp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57200" y="2564904"/>
            <a:ext cx="8229600" cy="3762744"/>
          </a:xfrm>
        </p:spPr>
        <p:txBody>
          <a:bodyPr>
            <a:normAutofit lnSpcReduction="10000"/>
          </a:bodyPr>
          <a:lstStyle/>
          <a:p>
            <a:pPr marL="0" lvl="0" indent="0">
              <a:lnSpc>
                <a:spcPct val="150000"/>
              </a:lnSpc>
              <a:buNone/>
            </a:pPr>
            <a:r>
              <a:rPr lang="en-US" altLang="ko-KR" sz="1600" b="1" dirty="0"/>
              <a:t>3. </a:t>
            </a:r>
            <a:r>
              <a:rPr lang="ko-KR" altLang="en-US" sz="1600" b="1" dirty="0"/>
              <a:t>교과 외 활동 경험</a:t>
            </a:r>
            <a:endParaRPr lang="ko-KR" altLang="en-US" sz="1600" dirty="0"/>
          </a:p>
          <a:p>
            <a:pPr marL="0" lvl="0" indent="0">
              <a:lnSpc>
                <a:spcPct val="150000"/>
              </a:lnSpc>
              <a:buNone/>
            </a:pPr>
            <a:r>
              <a:rPr lang="ko-KR" altLang="en-US" sz="1600" dirty="0"/>
              <a:t>가</a:t>
            </a:r>
            <a:r>
              <a:rPr lang="en-US" altLang="ko-KR" sz="1600" dirty="0"/>
              <a:t>. </a:t>
            </a:r>
            <a:r>
              <a:rPr lang="ko-KR" altLang="en-US" sz="1600" dirty="0"/>
              <a:t>지원자가 고등학교 재학 중에 했던 활동 중에서 가장 중요하다고 판단되는 교과 외 활동</a:t>
            </a:r>
            <a:r>
              <a:rPr lang="en-US" altLang="ko-KR" sz="1600" dirty="0"/>
              <a:t>(</a:t>
            </a:r>
            <a:r>
              <a:rPr lang="ko-KR" altLang="en-US" sz="1600" dirty="0"/>
              <a:t>임원</a:t>
            </a:r>
            <a:r>
              <a:rPr lang="en-US" altLang="ko-KR" sz="1600" dirty="0"/>
              <a:t>, </a:t>
            </a:r>
            <a:r>
              <a:rPr lang="ko-KR" altLang="en-US" sz="1600" dirty="0"/>
              <a:t>동아리</a:t>
            </a:r>
            <a:r>
              <a:rPr lang="en-US" altLang="ko-KR" sz="1600" dirty="0"/>
              <a:t>, </a:t>
            </a:r>
            <a:r>
              <a:rPr lang="ko-KR" altLang="en-US" sz="1600" dirty="0"/>
              <a:t>봉사</a:t>
            </a:r>
            <a:r>
              <a:rPr lang="en-US" altLang="ko-KR" sz="1600" dirty="0"/>
              <a:t>, </a:t>
            </a:r>
            <a:r>
              <a:rPr lang="ko-KR" altLang="en-US" sz="1600" dirty="0"/>
              <a:t>연구</a:t>
            </a:r>
            <a:r>
              <a:rPr lang="en-US" altLang="ko-KR" sz="1600" dirty="0"/>
              <a:t>, </a:t>
            </a:r>
            <a:r>
              <a:rPr lang="ko-KR" altLang="en-US" sz="1600" dirty="0"/>
              <a:t>취미</a:t>
            </a:r>
            <a:r>
              <a:rPr lang="en-US" altLang="ko-KR" sz="1600" dirty="0"/>
              <a:t>, </a:t>
            </a:r>
            <a:r>
              <a:rPr lang="ko-KR" altLang="en-US" sz="1600" dirty="0"/>
              <a:t>기타 활동 등</a:t>
            </a:r>
            <a:r>
              <a:rPr lang="en-US" altLang="ko-KR" sz="1600" dirty="0"/>
              <a:t>)</a:t>
            </a:r>
            <a:r>
              <a:rPr lang="ko-KR" altLang="en-US" sz="1600" dirty="0"/>
              <a:t>을 선택하여 </a:t>
            </a:r>
            <a:r>
              <a:rPr lang="en-US" altLang="ko-KR" sz="1600" dirty="0"/>
              <a:t>3</a:t>
            </a:r>
            <a:r>
              <a:rPr lang="ko-KR" altLang="en-US" sz="1600" dirty="0"/>
              <a:t>개 이내로 작성하십시오</a:t>
            </a:r>
            <a:r>
              <a:rPr lang="en-US" altLang="ko-KR" sz="1600" dirty="0"/>
              <a:t>.</a:t>
            </a:r>
            <a:endParaRPr lang="ko-KR" altLang="en-US" sz="1600" dirty="0"/>
          </a:p>
          <a:p>
            <a:pPr marL="0" lvl="0" indent="0">
              <a:lnSpc>
                <a:spcPct val="150000"/>
              </a:lnSpc>
              <a:buNone/>
            </a:pPr>
            <a:r>
              <a:rPr lang="ko-KR" altLang="en-US" sz="1600" dirty="0"/>
              <a:t>나</a:t>
            </a:r>
            <a:r>
              <a:rPr lang="en-US" altLang="ko-KR" sz="1600" dirty="0"/>
              <a:t>. </a:t>
            </a:r>
            <a:r>
              <a:rPr lang="ko-KR" altLang="en-US" sz="1600" dirty="0"/>
              <a:t>위에서 작성한 활동 중에서 자신에게 가장 큰 영향을 주었던 활동 하나를 선택하여 본인의 역할과 활동 내용 을 설명하고</a:t>
            </a:r>
            <a:r>
              <a:rPr lang="en-US" altLang="ko-KR" sz="1600" dirty="0"/>
              <a:t>, </a:t>
            </a:r>
            <a:r>
              <a:rPr lang="ko-KR" altLang="en-US" sz="1600" dirty="0"/>
              <a:t>그 경험이 지원자 개인 또는 주변에 어떠한 영향을 미쳤는지를 </a:t>
            </a:r>
            <a:r>
              <a:rPr lang="ko-KR" altLang="en-US" sz="1600" u="sng" dirty="0"/>
              <a:t>구체적으로</a:t>
            </a:r>
            <a:r>
              <a:rPr lang="ko-KR" altLang="en-US" sz="1600" dirty="0"/>
              <a:t> 기술하여 주십시오</a:t>
            </a:r>
            <a:r>
              <a:rPr lang="en-US" altLang="ko-KR" sz="1600" dirty="0"/>
              <a:t>.</a:t>
            </a:r>
            <a:endParaRPr lang="ko-KR" altLang="en-US" sz="1600" dirty="0"/>
          </a:p>
          <a:p>
            <a:pPr marL="0" lvl="0" indent="0">
              <a:lnSpc>
                <a:spcPct val="150000"/>
              </a:lnSpc>
              <a:buNone/>
            </a:pPr>
            <a:r>
              <a:rPr lang="en-US" altLang="ko-KR" sz="1600" b="1" dirty="0"/>
              <a:t>4. </a:t>
            </a:r>
            <a:r>
              <a:rPr lang="ko-KR" altLang="en-US" sz="1600" b="1" dirty="0"/>
              <a:t>해외 현지 사회에 대한 이해와 수용</a:t>
            </a:r>
            <a:endParaRPr lang="ko-KR" altLang="en-US" sz="1600" dirty="0"/>
          </a:p>
          <a:p>
            <a:pPr marL="0" lvl="0" indent="0">
              <a:lnSpc>
                <a:spcPct val="150000"/>
              </a:lnSpc>
              <a:buNone/>
            </a:pPr>
            <a:r>
              <a:rPr lang="ko-KR" altLang="en-US" sz="1600" dirty="0"/>
              <a:t>현지의 일상생활 중 정치</a:t>
            </a:r>
            <a:r>
              <a:rPr lang="en-US" altLang="ko-KR" sz="1600" dirty="0"/>
              <a:t>, </a:t>
            </a:r>
            <a:r>
              <a:rPr lang="ko-KR" altLang="en-US" sz="1600" dirty="0"/>
              <a:t>사회</a:t>
            </a:r>
            <a:r>
              <a:rPr lang="en-US" altLang="ko-KR" sz="1600" dirty="0"/>
              <a:t>, </a:t>
            </a:r>
            <a:r>
              <a:rPr lang="ko-KR" altLang="en-US" sz="1600" dirty="0"/>
              <a:t>문화적 측면에서 </a:t>
            </a:r>
            <a:r>
              <a:rPr lang="ko-KR" altLang="en-US" sz="1600" b="1" u="sng" dirty="0"/>
              <a:t>지원자가 실제로 경험한</a:t>
            </a:r>
            <a:r>
              <a:rPr lang="ko-KR" altLang="en-US" sz="1600" dirty="0"/>
              <a:t> 가장 인상 깊었던 점을 언급하고 그러한 경험으로부터 어떠한 영향을 받았는지를 구체적으로 기술하십시오</a:t>
            </a:r>
            <a:r>
              <a:rPr lang="en-US" altLang="ko-KR" sz="1600" dirty="0"/>
              <a:t>.</a:t>
            </a:r>
            <a:endParaRPr lang="ko-KR" altLang="en-US" sz="1600" dirty="0"/>
          </a:p>
          <a:p>
            <a:pPr marL="0" indent="0">
              <a:buNone/>
            </a:pPr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467544" y="1988840"/>
            <a:ext cx="41044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ko-KR" altLang="en-US" sz="2000" b="1" dirty="0" smtClean="0">
                <a:latin typeface="바탕"/>
                <a:ea typeface="바탕"/>
              </a:rPr>
              <a:t>★ </a:t>
            </a:r>
            <a:r>
              <a:rPr lang="ko-KR" altLang="en-US" sz="2000" b="1" dirty="0" smtClean="0"/>
              <a:t>자기 </a:t>
            </a:r>
            <a:r>
              <a:rPr lang="ko-KR" altLang="en-US" sz="2000" b="1" dirty="0"/>
              <a:t>소개서 주요 항목</a:t>
            </a:r>
          </a:p>
        </p:txBody>
      </p:sp>
    </p:spTree>
    <p:extLst>
      <p:ext uri="{BB962C8B-B14F-4D97-AF65-F5344CB8AC3E}">
        <p14:creationId xmlns:p14="http://schemas.microsoft.com/office/powerpoint/2010/main" val="1369038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48025850"/>
              </p:ext>
            </p:extLst>
          </p:nvPr>
        </p:nvGraphicFramePr>
        <p:xfrm>
          <a:off x="460924" y="2132856"/>
          <a:ext cx="82296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 </a:t>
            </a:r>
            <a:r>
              <a:rPr lang="ko-KR" altLang="en-US" dirty="0" smtClean="0"/>
              <a:t>대학 입시 준비의 방향</a:t>
            </a:r>
            <a:endParaRPr lang="ko-KR" altLang="en-US" dirty="0"/>
          </a:p>
        </p:txBody>
      </p:sp>
      <p:grpSp>
        <p:nvGrpSpPr>
          <p:cNvPr id="5" name="그룹 4"/>
          <p:cNvGrpSpPr/>
          <p:nvPr/>
        </p:nvGrpSpPr>
        <p:grpSpPr>
          <a:xfrm>
            <a:off x="457200" y="1340768"/>
            <a:ext cx="4906888" cy="628442"/>
            <a:chOff x="226289" y="7"/>
            <a:chExt cx="5760720" cy="700450"/>
          </a:xfrm>
        </p:grpSpPr>
        <p:sp>
          <p:nvSpPr>
            <p:cNvPr id="6" name="모서리가 둥근 직사각형 5"/>
            <p:cNvSpPr/>
            <p:nvPr/>
          </p:nvSpPr>
          <p:spPr>
            <a:xfrm>
              <a:off x="226289" y="7"/>
              <a:ext cx="5760720" cy="700450"/>
            </a:xfrm>
            <a:prstGeom prst="round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</p:sp>
        <p:sp>
          <p:nvSpPr>
            <p:cNvPr id="7" name="모서리가 둥근 직사각형 4"/>
            <p:cNvSpPr/>
            <p:nvPr/>
          </p:nvSpPr>
          <p:spPr>
            <a:xfrm>
              <a:off x="260482" y="34200"/>
              <a:ext cx="5692334" cy="63206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7742" tIns="0" rIns="217742" bIns="0" numCol="1" spcCol="1270" anchor="ctr" anchorCtr="0">
              <a:noAutofit/>
            </a:bodyPr>
            <a:lstStyle/>
            <a:p>
              <a:pPr lvl="0" algn="l" defTabSz="10668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2400" b="1" kern="1200" dirty="0" smtClean="0"/>
                <a:t>자기 소개서 필수 항목</a:t>
              </a:r>
              <a:endParaRPr lang="ko-KR" altLang="en-US" sz="2400" b="1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596847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2F20CE0-3E7A-4808-AC7E-7936258FF5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72F20CE0-3E7A-4808-AC7E-7936258FF5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72F20CE0-3E7A-4808-AC7E-7936258FF5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2A0E089-713D-439D-97FA-BEEC2CF462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graphicEl>
                                              <a:dgm id="{D2A0E089-713D-439D-97FA-BEEC2CF462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D2A0E089-713D-439D-97FA-BEEC2CF462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B8816B6-E01E-4F6D-874B-4A3CBD795E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graphicEl>
                                              <a:dgm id="{1B8816B6-E01E-4F6D-874B-4A3CBD795E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1B8816B6-E01E-4F6D-874B-4A3CBD795E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40D6A91-FD88-4EFD-9001-B1B216A645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graphicEl>
                                              <a:dgm id="{F40D6A91-FD88-4EFD-9001-B1B216A645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graphicEl>
                                              <a:dgm id="{F40D6A91-FD88-4EFD-9001-B1B216A645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8CE9D12-BDF8-40BF-AB62-47D3EA2BC8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>
                                            <p:graphicEl>
                                              <a:dgm id="{E8CE9D12-BDF8-40BF-AB62-47D3EA2BC8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>
                                            <p:graphicEl>
                                              <a:dgm id="{E8CE9D12-BDF8-40BF-AB62-47D3EA2BC8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05D1714-AEA6-47C9-AE70-CC077FA8C4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>
                                            <p:graphicEl>
                                              <a:dgm id="{A05D1714-AEA6-47C9-AE70-CC077FA8C4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graphicEl>
                                              <a:dgm id="{A05D1714-AEA6-47C9-AE70-CC077FA8C4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Yoon\Desktop\시농이\패스딴거\책보는-시농이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8347" y="3120030"/>
            <a:ext cx="2779913" cy="2308115"/>
          </a:xfrm>
          <a:prstGeom prst="rect">
            <a:avLst/>
          </a:prstGeom>
          <a:noFill/>
          <a:effectLst>
            <a:reflection blurRad="50800" stA="390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그룹 5"/>
          <p:cNvGrpSpPr/>
          <p:nvPr/>
        </p:nvGrpSpPr>
        <p:grpSpPr>
          <a:xfrm>
            <a:off x="683568" y="1526322"/>
            <a:ext cx="6205323" cy="2383003"/>
            <a:chOff x="778338" y="2096576"/>
            <a:chExt cx="6205323" cy="2383003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  <a:reflection stA="54000" endPos="38000" dist="584200" dir="5400000" sy="-100000" algn="bl" rotWithShape="0"/>
          </a:effectLst>
        </p:grpSpPr>
        <p:sp>
          <p:nvSpPr>
            <p:cNvPr id="7" name="TextBox 6"/>
            <p:cNvSpPr txBox="1"/>
            <p:nvPr/>
          </p:nvSpPr>
          <p:spPr>
            <a:xfrm>
              <a:off x="778338" y="2096576"/>
              <a:ext cx="5319394" cy="1107996"/>
            </a:xfrm>
            <a:prstGeom prst="rect">
              <a:avLst/>
            </a:prstGeom>
            <a:noFill/>
            <a:effectLst>
              <a:outerShdw blurRad="76200" dist="12700" dir="2700000" sy="-23000" kx="-800400" algn="bl" rotWithShape="0">
                <a:prstClr val="black">
                  <a:alpha val="2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endParaRPr lang="en-US" altLang="ko-KR" sz="6600" b="1" spc="-300" dirty="0" smtClean="0">
                <a:ln>
                  <a:solidFill>
                    <a:srgbClr val="0070C0">
                      <a:alpha val="44000"/>
                    </a:srgbClr>
                  </a:solidFill>
                </a:ln>
                <a:solidFill>
                  <a:srgbClr val="337EB9"/>
                </a:solidFill>
                <a:effectLst/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295029" y="2971474"/>
              <a:ext cx="5688632" cy="1508105"/>
            </a:xfrm>
            <a:prstGeom prst="rect">
              <a:avLst/>
            </a:prstGeom>
            <a:noFill/>
            <a:effectLst>
              <a:outerShdw blurRad="76200" dist="12700" dir="2700000" sy="-23000" kx="-800400" algn="bl" rotWithShape="0">
                <a:prstClr val="black">
                  <a:alpha val="20000"/>
                </a:prstClr>
              </a:outerShdw>
            </a:effectLst>
          </p:spPr>
          <p:txBody>
            <a:bodyPr wrap="square" rtlCol="0" anchor="ctr">
              <a:spAutoFit/>
            </a:bodyPr>
            <a:lstStyle/>
            <a:p>
              <a:r>
                <a:rPr lang="en-US" altLang="ko-KR" sz="2000" spc="-300" dirty="0" smtClean="0">
                  <a:ln>
                    <a:solidFill>
                      <a:srgbClr val="0070C0">
                        <a:alpha val="44000"/>
                      </a:srgbClr>
                    </a:solidFill>
                  </a:ln>
                  <a:solidFill>
                    <a:srgbClr val="337EB9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    </a:t>
              </a:r>
              <a:endParaRPr lang="en-US" altLang="ko-KR" sz="4800" spc="-300" dirty="0" smtClean="0">
                <a:ln>
                  <a:solidFill>
                    <a:srgbClr val="0070C0">
                      <a:alpha val="44000"/>
                    </a:srgbClr>
                  </a:solidFill>
                </a:ln>
                <a:solidFill>
                  <a:srgbClr val="337EB9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  <a:p>
              <a:r>
                <a:rPr lang="en-US" altLang="ko-KR" sz="3600" b="1" spc="-300" dirty="0" smtClean="0">
                  <a:ln>
                    <a:solidFill>
                      <a:srgbClr val="0070C0">
                        <a:alpha val="44000"/>
                      </a:srgbClr>
                    </a:solidFill>
                  </a:ln>
                  <a:solidFill>
                    <a:srgbClr val="337EB9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Ⅰ</a:t>
              </a:r>
              <a:r>
                <a:rPr lang="en-US" altLang="ko-KR" sz="3600" spc="-300" dirty="0" smtClean="0">
                  <a:ln>
                    <a:solidFill>
                      <a:srgbClr val="0070C0">
                        <a:alpha val="44000"/>
                      </a:srgbClr>
                    </a:solidFill>
                  </a:ln>
                  <a:solidFill>
                    <a:srgbClr val="337EB9"/>
                  </a:solidFill>
                  <a:effectLst/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.  </a:t>
              </a:r>
              <a:r>
                <a:rPr lang="ko-KR" altLang="en-US" sz="3600" spc="-300" dirty="0" smtClean="0">
                  <a:ln>
                    <a:solidFill>
                      <a:srgbClr val="0070C0">
                        <a:alpha val="44000"/>
                      </a:srgbClr>
                    </a:solidFill>
                  </a:ln>
                  <a:solidFill>
                    <a:srgbClr val="337EB9"/>
                  </a:solidFill>
                  <a:effectLst/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재외국민과  </a:t>
              </a:r>
              <a:r>
                <a:rPr lang="ko-KR" altLang="en-US" sz="3600" spc="-300" dirty="0" smtClean="0">
                  <a:ln>
                    <a:solidFill>
                      <a:srgbClr val="0070C0">
                        <a:alpha val="44000"/>
                      </a:srgbClr>
                    </a:solidFill>
                  </a:ln>
                  <a:solidFill>
                    <a:srgbClr val="337EB9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외국인</a:t>
              </a:r>
              <a:endParaRPr lang="en-US" altLang="ko-KR" sz="3600" spc="-300" dirty="0" smtClean="0">
                <a:ln>
                  <a:solidFill>
                    <a:srgbClr val="0070C0">
                      <a:alpha val="44000"/>
                    </a:srgbClr>
                  </a:solidFill>
                </a:ln>
                <a:solidFill>
                  <a:srgbClr val="337EB9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  <a:p>
              <a:r>
                <a:rPr lang="ko-KR" altLang="en-US" sz="3600" spc="-300" dirty="0" smtClean="0">
                  <a:ln>
                    <a:solidFill>
                      <a:srgbClr val="0070C0">
                        <a:alpha val="44000"/>
                      </a:srgbClr>
                    </a:solidFill>
                  </a:ln>
                  <a:solidFill>
                    <a:srgbClr val="337EB9"/>
                  </a:solidFill>
                  <a:effectLst/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                     특별전형</a:t>
              </a:r>
              <a:endParaRPr lang="ko-KR" altLang="en-US" sz="3200" spc="-300" dirty="0">
                <a:ln>
                  <a:solidFill>
                    <a:srgbClr val="0070C0">
                      <a:alpha val="44000"/>
                    </a:srgbClr>
                  </a:solidFill>
                </a:ln>
                <a:solidFill>
                  <a:srgbClr val="337EB9"/>
                </a:solidFill>
                <a:effectLst/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9" name="그룹 8"/>
          <p:cNvGrpSpPr/>
          <p:nvPr/>
        </p:nvGrpSpPr>
        <p:grpSpPr>
          <a:xfrm>
            <a:off x="683568" y="2384594"/>
            <a:ext cx="6624736" cy="1569886"/>
            <a:chOff x="1065032" y="2384594"/>
            <a:chExt cx="6624736" cy="1569886"/>
          </a:xfrm>
          <a:effectLst/>
        </p:grpSpPr>
        <p:sp>
          <p:nvSpPr>
            <p:cNvPr id="10" name="직사각형 9"/>
            <p:cNvSpPr/>
            <p:nvPr/>
          </p:nvSpPr>
          <p:spPr>
            <a:xfrm>
              <a:off x="1065032" y="2384820"/>
              <a:ext cx="1138084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9600" spc="-300" dirty="0">
                  <a:ln>
                    <a:solidFill>
                      <a:srgbClr val="0070C0">
                        <a:alpha val="44000"/>
                      </a:srgbClr>
                    </a:solidFill>
                  </a:ln>
                  <a:solidFill>
                    <a:srgbClr val="337EB9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[</a:t>
              </a:r>
              <a:endParaRPr lang="ko-KR" altLang="en-US" sz="9600" dirty="0"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  <p:sp>
          <p:nvSpPr>
            <p:cNvPr id="11" name="직사각형 10"/>
            <p:cNvSpPr/>
            <p:nvPr/>
          </p:nvSpPr>
          <p:spPr>
            <a:xfrm>
              <a:off x="6551684" y="2384594"/>
              <a:ext cx="1138084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9600" spc="-300" dirty="0" smtClean="0">
                  <a:ln>
                    <a:solidFill>
                      <a:srgbClr val="0070C0">
                        <a:alpha val="44000"/>
                      </a:srgbClr>
                    </a:solidFill>
                  </a:ln>
                  <a:solidFill>
                    <a:srgbClr val="337EB9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]</a:t>
              </a:r>
              <a:endParaRPr lang="ko-KR" altLang="en-US" sz="9600" dirty="0"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6546708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52118453"/>
              </p:ext>
            </p:extLst>
          </p:nvPr>
        </p:nvGraphicFramePr>
        <p:xfrm>
          <a:off x="460924" y="2132856"/>
          <a:ext cx="82296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 </a:t>
            </a:r>
            <a:r>
              <a:rPr lang="ko-KR" altLang="en-US" dirty="0" smtClean="0"/>
              <a:t>대학 입시 준비의 방향</a:t>
            </a:r>
            <a:endParaRPr lang="ko-KR" altLang="en-US" dirty="0"/>
          </a:p>
        </p:txBody>
      </p:sp>
      <p:grpSp>
        <p:nvGrpSpPr>
          <p:cNvPr id="5" name="그룹 4"/>
          <p:cNvGrpSpPr/>
          <p:nvPr/>
        </p:nvGrpSpPr>
        <p:grpSpPr>
          <a:xfrm>
            <a:off x="457200" y="1340768"/>
            <a:ext cx="4906888" cy="628442"/>
            <a:chOff x="226289" y="7"/>
            <a:chExt cx="5760720" cy="700450"/>
          </a:xfrm>
        </p:grpSpPr>
        <p:sp>
          <p:nvSpPr>
            <p:cNvPr id="6" name="모서리가 둥근 직사각형 5"/>
            <p:cNvSpPr/>
            <p:nvPr/>
          </p:nvSpPr>
          <p:spPr>
            <a:xfrm>
              <a:off x="226289" y="7"/>
              <a:ext cx="5760720" cy="700450"/>
            </a:xfrm>
            <a:prstGeom prst="round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</p:sp>
        <p:sp>
          <p:nvSpPr>
            <p:cNvPr id="7" name="모서리가 둥근 직사각형 4"/>
            <p:cNvSpPr/>
            <p:nvPr/>
          </p:nvSpPr>
          <p:spPr>
            <a:xfrm>
              <a:off x="260482" y="34200"/>
              <a:ext cx="5692334" cy="63206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7742" tIns="0" rIns="217742" bIns="0" numCol="1" spcCol="1270" anchor="ctr" anchorCtr="0">
              <a:noAutofit/>
            </a:bodyPr>
            <a:lstStyle/>
            <a:p>
              <a:pPr lvl="0" algn="l" defTabSz="10668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2400" b="1" kern="1200" dirty="0" smtClean="0"/>
                <a:t>자기 소개서 필수 항목</a:t>
              </a:r>
              <a:endParaRPr lang="ko-KR" altLang="en-US" sz="2400" b="1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305728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2F20CE0-3E7A-4808-AC7E-7936258FF5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72F20CE0-3E7A-4808-AC7E-7936258FF5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72F20CE0-3E7A-4808-AC7E-7936258FF5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2A0E089-713D-439D-97FA-BEEC2CF462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graphicEl>
                                              <a:dgm id="{D2A0E089-713D-439D-97FA-BEEC2CF462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D2A0E089-713D-439D-97FA-BEEC2CF462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B8816B6-E01E-4F6D-874B-4A3CBD795E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graphicEl>
                                              <a:dgm id="{1B8816B6-E01E-4F6D-874B-4A3CBD795E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1B8816B6-E01E-4F6D-874B-4A3CBD795E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40D6A91-FD88-4EFD-9001-B1B216A645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graphicEl>
                                              <a:dgm id="{F40D6A91-FD88-4EFD-9001-B1B216A645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graphicEl>
                                              <a:dgm id="{F40D6A91-FD88-4EFD-9001-B1B216A645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8CE9D12-BDF8-40BF-AB62-47D3EA2BC8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>
                                            <p:graphicEl>
                                              <a:dgm id="{E8CE9D12-BDF8-40BF-AB62-47D3EA2BC8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>
                                            <p:graphicEl>
                                              <a:dgm id="{E8CE9D12-BDF8-40BF-AB62-47D3EA2BC8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05D1714-AEA6-47C9-AE70-CC077FA8C4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>
                                            <p:graphicEl>
                                              <a:dgm id="{A05D1714-AEA6-47C9-AE70-CC077FA8C4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graphicEl>
                                              <a:dgm id="{A05D1714-AEA6-47C9-AE70-CC077FA8C4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대학 입시 준비의 방향</a:t>
            </a:r>
          </a:p>
        </p:txBody>
      </p:sp>
      <p:grpSp>
        <p:nvGrpSpPr>
          <p:cNvPr id="5" name="그룹 4"/>
          <p:cNvGrpSpPr/>
          <p:nvPr/>
        </p:nvGrpSpPr>
        <p:grpSpPr>
          <a:xfrm>
            <a:off x="457200" y="1340768"/>
            <a:ext cx="5760720" cy="700450"/>
            <a:chOff x="226289" y="7"/>
            <a:chExt cx="5760720" cy="700450"/>
          </a:xfrm>
        </p:grpSpPr>
        <p:sp>
          <p:nvSpPr>
            <p:cNvPr id="6" name="모서리가 둥근 직사각형 5"/>
            <p:cNvSpPr/>
            <p:nvPr/>
          </p:nvSpPr>
          <p:spPr>
            <a:xfrm>
              <a:off x="226289" y="7"/>
              <a:ext cx="5760720" cy="700450"/>
            </a:xfrm>
            <a:prstGeom prst="round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</p:sp>
        <p:sp>
          <p:nvSpPr>
            <p:cNvPr id="7" name="모서리가 둥근 직사각형 4"/>
            <p:cNvSpPr/>
            <p:nvPr/>
          </p:nvSpPr>
          <p:spPr>
            <a:xfrm>
              <a:off x="260482" y="34200"/>
              <a:ext cx="5692334" cy="63206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7742" tIns="0" rIns="217742" bIns="0" numCol="1" spcCol="1270" anchor="ctr" anchorCtr="0">
              <a:noAutofit/>
            </a:bodyPr>
            <a:lstStyle/>
            <a:p>
              <a:pPr lvl="0" algn="l" defTabSz="10668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ko-KR" sz="2400" b="1" dirty="0"/>
                <a:t>3</a:t>
              </a:r>
              <a:r>
                <a:rPr lang="ko-KR" altLang="en-US" sz="2400" b="1" kern="1200" dirty="0" smtClean="0"/>
                <a:t>년 특례 주요 대학 정보</a:t>
              </a:r>
              <a:endParaRPr lang="ko-KR" altLang="en-US" sz="2400" b="1" kern="1200" dirty="0"/>
            </a:p>
          </p:txBody>
        </p:sp>
      </p:grpSp>
      <p:graphicFrame>
        <p:nvGraphicFramePr>
          <p:cNvPr id="8" name="내용 개체 틀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10130634"/>
              </p:ext>
            </p:extLst>
          </p:nvPr>
        </p:nvGraphicFramePr>
        <p:xfrm>
          <a:off x="458291" y="2132856"/>
          <a:ext cx="8229602" cy="449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4747"/>
                <a:gridCol w="1084747"/>
                <a:gridCol w="6060108"/>
              </a:tblGrid>
              <a:tr h="370840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대학</a:t>
                      </a:r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전형 방법</a:t>
                      </a:r>
                      <a:endParaRPr lang="ko-KR" altLang="en-US" dirty="0"/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서울대학교</a:t>
                      </a:r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="1" dirty="0" smtClean="0">
                          <a:solidFill>
                            <a:srgbClr val="FF0000"/>
                          </a:solidFill>
                        </a:rPr>
                        <a:t>3</a:t>
                      </a:r>
                      <a:r>
                        <a:rPr lang="ko-KR" altLang="en-US" b="1" dirty="0" smtClean="0">
                          <a:solidFill>
                            <a:srgbClr val="FF0000"/>
                          </a:solidFill>
                        </a:rPr>
                        <a:t>년 특례 없음</a:t>
                      </a:r>
                      <a:r>
                        <a:rPr lang="en-US" altLang="ko-KR" dirty="0" smtClean="0"/>
                        <a:t>. </a:t>
                      </a:r>
                      <a:r>
                        <a:rPr lang="ko-KR" altLang="en-US" dirty="0" smtClean="0"/>
                        <a:t>일반수시 전형 가능</a:t>
                      </a:r>
                      <a:r>
                        <a:rPr lang="en-US" altLang="ko-KR" dirty="0" smtClean="0"/>
                        <a:t>(</a:t>
                      </a:r>
                      <a:r>
                        <a:rPr lang="ko-KR" altLang="en-US" b="1" dirty="0" smtClean="0">
                          <a:solidFill>
                            <a:srgbClr val="FF0000"/>
                          </a:solidFill>
                        </a:rPr>
                        <a:t>수능 최저 없음</a:t>
                      </a:r>
                      <a:r>
                        <a:rPr lang="en-US" altLang="ko-KR" dirty="0" smtClean="0"/>
                        <a:t>)</a:t>
                      </a:r>
                      <a:endParaRPr lang="ko-KR" altLang="en-US" dirty="0"/>
                    </a:p>
                  </a:txBody>
                  <a:tcPr/>
                </a:tc>
              </a:tr>
              <a:tr h="185420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연세대학교</a:t>
                      </a:r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1</a:t>
                      </a:r>
                      <a:r>
                        <a:rPr lang="ko-KR" altLang="en-US" dirty="0" smtClean="0"/>
                        <a:t>단계</a:t>
                      </a:r>
                      <a:r>
                        <a:rPr lang="en-US" altLang="ko-KR" dirty="0" smtClean="0"/>
                        <a:t>:</a:t>
                      </a:r>
                      <a:r>
                        <a:rPr lang="ko-KR" altLang="en-US" b="1" dirty="0" smtClean="0">
                          <a:solidFill>
                            <a:schemeClr val="accent2"/>
                          </a:solidFill>
                        </a:rPr>
                        <a:t>서류</a:t>
                      </a:r>
                      <a:r>
                        <a:rPr lang="ko-KR" altLang="en-US" dirty="0" smtClean="0"/>
                        <a:t> </a:t>
                      </a:r>
                      <a:r>
                        <a:rPr lang="en-US" altLang="ko-KR" dirty="0" smtClean="0"/>
                        <a:t>/ 2</a:t>
                      </a:r>
                      <a:r>
                        <a:rPr lang="ko-KR" altLang="en-US" dirty="0" smtClean="0"/>
                        <a:t>단계</a:t>
                      </a:r>
                      <a:r>
                        <a:rPr lang="en-US" altLang="ko-KR" dirty="0" smtClean="0"/>
                        <a:t>(</a:t>
                      </a:r>
                      <a:r>
                        <a:rPr lang="ko-KR" altLang="en-US" dirty="0" smtClean="0"/>
                        <a:t>일정 배수</a:t>
                      </a:r>
                      <a:r>
                        <a:rPr lang="en-US" altLang="ko-KR" dirty="0" smtClean="0"/>
                        <a:t>):1</a:t>
                      </a:r>
                      <a:r>
                        <a:rPr lang="ko-KR" altLang="en-US" dirty="0" smtClean="0"/>
                        <a:t>단계</a:t>
                      </a:r>
                      <a:r>
                        <a:rPr lang="en-US" altLang="ko-KR" dirty="0" smtClean="0"/>
                        <a:t>(70), </a:t>
                      </a:r>
                      <a:r>
                        <a:rPr lang="ko-KR" altLang="en-US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면접</a:t>
                      </a:r>
                      <a:r>
                        <a:rPr lang="en-US" altLang="ko-KR" dirty="0" smtClean="0"/>
                        <a:t>(30)</a:t>
                      </a:r>
                      <a:endParaRPr lang="ko-KR" altLang="en-US" dirty="0"/>
                    </a:p>
                  </a:txBody>
                  <a:tcPr/>
                </a:tc>
              </a:tr>
              <a:tr h="182880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고려</a:t>
                      </a:r>
                      <a:endParaRPr lang="en-US" altLang="ko-KR" dirty="0" smtClean="0"/>
                    </a:p>
                    <a:p>
                      <a:pPr algn="ctr" latinLnBrk="1"/>
                      <a:r>
                        <a:rPr lang="ko-KR" altLang="en-US" dirty="0" smtClean="0"/>
                        <a:t>대학교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인문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1</a:t>
                      </a:r>
                      <a:r>
                        <a:rPr lang="ko-KR" altLang="en-US" dirty="0" smtClean="0"/>
                        <a:t>단계</a:t>
                      </a:r>
                      <a:r>
                        <a:rPr lang="en-US" altLang="ko-KR" dirty="0" smtClean="0"/>
                        <a:t>:</a:t>
                      </a:r>
                      <a:r>
                        <a:rPr lang="ko-KR" altLang="en-US" b="1" dirty="0" smtClean="0">
                          <a:solidFill>
                            <a:schemeClr val="accent2"/>
                          </a:solidFill>
                        </a:rPr>
                        <a:t>서류</a:t>
                      </a:r>
                      <a:r>
                        <a:rPr lang="ko-KR" altLang="en-US" dirty="0" smtClean="0"/>
                        <a:t> </a:t>
                      </a:r>
                      <a:r>
                        <a:rPr lang="en-US" altLang="ko-KR" dirty="0" smtClean="0"/>
                        <a:t>/ 2</a:t>
                      </a:r>
                      <a:r>
                        <a:rPr lang="ko-KR" altLang="en-US" dirty="0" smtClean="0"/>
                        <a:t>단계</a:t>
                      </a:r>
                      <a:r>
                        <a:rPr lang="en-US" altLang="ko-KR" dirty="0" smtClean="0"/>
                        <a:t>(3</a:t>
                      </a:r>
                      <a:r>
                        <a:rPr lang="ko-KR" altLang="en-US" dirty="0" smtClean="0"/>
                        <a:t>배수</a:t>
                      </a:r>
                      <a:r>
                        <a:rPr lang="en-US" altLang="ko-KR" dirty="0" smtClean="0"/>
                        <a:t>):1</a:t>
                      </a:r>
                      <a:r>
                        <a:rPr lang="ko-KR" altLang="en-US" dirty="0" smtClean="0"/>
                        <a:t>단계</a:t>
                      </a:r>
                      <a:r>
                        <a:rPr lang="en-US" altLang="ko-KR" dirty="0" smtClean="0"/>
                        <a:t>(70), </a:t>
                      </a:r>
                      <a:r>
                        <a:rPr lang="ko-KR" altLang="en-US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면접</a:t>
                      </a:r>
                      <a:r>
                        <a:rPr lang="en-US" altLang="ko-KR" dirty="0" smtClean="0"/>
                        <a:t>(30)</a:t>
                      </a:r>
                      <a:endParaRPr lang="ko-KR" altLang="en-US" dirty="0"/>
                    </a:p>
                  </a:txBody>
                  <a:tcPr/>
                </a:tc>
              </a:tr>
              <a:tr h="18288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자연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dirty="0" smtClean="0"/>
                        <a:t>1</a:t>
                      </a:r>
                      <a:r>
                        <a:rPr lang="ko-KR" altLang="en-US" dirty="0" smtClean="0"/>
                        <a:t>단계</a:t>
                      </a:r>
                      <a:r>
                        <a:rPr lang="en-US" altLang="ko-KR" dirty="0" smtClean="0"/>
                        <a:t>:</a:t>
                      </a:r>
                      <a:r>
                        <a:rPr lang="ko-KR" altLang="en-US" b="1" dirty="0" smtClean="0">
                          <a:solidFill>
                            <a:schemeClr val="accent2"/>
                          </a:solidFill>
                        </a:rPr>
                        <a:t>서류</a:t>
                      </a:r>
                      <a:r>
                        <a:rPr lang="ko-KR" altLang="en-US" dirty="0" smtClean="0"/>
                        <a:t> </a:t>
                      </a:r>
                      <a:r>
                        <a:rPr lang="en-US" altLang="ko-KR" dirty="0" smtClean="0"/>
                        <a:t>/ 2</a:t>
                      </a:r>
                      <a:r>
                        <a:rPr lang="ko-KR" altLang="en-US" dirty="0" smtClean="0"/>
                        <a:t>단계</a:t>
                      </a:r>
                      <a:r>
                        <a:rPr lang="en-US" altLang="ko-KR" dirty="0" smtClean="0"/>
                        <a:t>(3</a:t>
                      </a:r>
                      <a:r>
                        <a:rPr lang="ko-KR" altLang="en-US" dirty="0" smtClean="0"/>
                        <a:t>배수</a:t>
                      </a:r>
                      <a:r>
                        <a:rPr lang="en-US" altLang="ko-KR" dirty="0" smtClean="0"/>
                        <a:t>):1</a:t>
                      </a:r>
                      <a:r>
                        <a:rPr lang="ko-KR" altLang="en-US" dirty="0" smtClean="0"/>
                        <a:t>단계</a:t>
                      </a:r>
                      <a:r>
                        <a:rPr lang="en-US" altLang="ko-KR" dirty="0" smtClean="0"/>
                        <a:t>(60), </a:t>
                      </a:r>
                      <a:r>
                        <a:rPr lang="ko-KR" altLang="en-US" dirty="0" smtClean="0"/>
                        <a:t>수학</a:t>
                      </a:r>
                      <a:r>
                        <a:rPr lang="en-US" altLang="ko-KR" dirty="0" smtClean="0"/>
                        <a:t>(30), </a:t>
                      </a:r>
                      <a:r>
                        <a:rPr lang="ko-KR" altLang="en-US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면접</a:t>
                      </a:r>
                      <a:r>
                        <a:rPr lang="en-US" altLang="ko-KR" dirty="0" smtClean="0"/>
                        <a:t>(10)</a:t>
                      </a:r>
                      <a:endParaRPr lang="ko-KR" altLang="en-US" dirty="0" smtClean="0"/>
                    </a:p>
                  </a:txBody>
                  <a:tcPr/>
                </a:tc>
              </a:tr>
              <a:tr h="185420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서강대학교</a:t>
                      </a:r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1" dirty="0" smtClean="0">
                          <a:solidFill>
                            <a:schemeClr val="accent2"/>
                          </a:solidFill>
                        </a:rPr>
                        <a:t>서류</a:t>
                      </a:r>
                      <a:r>
                        <a:rPr lang="ko-KR" altLang="en-US" dirty="0" smtClean="0"/>
                        <a:t>평가</a:t>
                      </a:r>
                      <a:r>
                        <a:rPr lang="en-US" altLang="ko-KR" dirty="0" smtClean="0"/>
                        <a:t>(100%)</a:t>
                      </a:r>
                      <a:endParaRPr lang="ko-KR" altLang="en-US" dirty="0"/>
                    </a:p>
                  </a:txBody>
                  <a:tcPr/>
                </a:tc>
              </a:tr>
              <a:tr h="185420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성균관대학교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인문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1" dirty="0" smtClean="0">
                          <a:solidFill>
                            <a:schemeClr val="accent2"/>
                          </a:solidFill>
                        </a:rPr>
                        <a:t>서류</a:t>
                      </a:r>
                      <a:r>
                        <a:rPr lang="ko-KR" altLang="en-US" dirty="0" smtClean="0"/>
                        <a:t>평가</a:t>
                      </a:r>
                      <a:r>
                        <a:rPr lang="en-US" altLang="ko-KR" dirty="0" smtClean="0"/>
                        <a:t>(60%), </a:t>
                      </a:r>
                      <a:r>
                        <a:rPr lang="ko-KR" altLang="en-US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필답</a:t>
                      </a:r>
                      <a:r>
                        <a:rPr lang="en-US" altLang="ko-KR" dirty="0" smtClean="0"/>
                        <a:t>(40)[</a:t>
                      </a:r>
                      <a:r>
                        <a:rPr lang="ko-KR" altLang="en-US" dirty="0" smtClean="0"/>
                        <a:t>국어</a:t>
                      </a:r>
                      <a:r>
                        <a:rPr lang="en-US" altLang="ko-KR" dirty="0" smtClean="0"/>
                        <a:t>(20),</a:t>
                      </a:r>
                      <a:r>
                        <a:rPr lang="en-US" altLang="ko-KR" baseline="0" dirty="0" smtClean="0"/>
                        <a:t> </a:t>
                      </a:r>
                      <a:r>
                        <a:rPr lang="ko-KR" altLang="en-US" baseline="0" dirty="0" smtClean="0"/>
                        <a:t>영어</a:t>
                      </a:r>
                      <a:r>
                        <a:rPr lang="en-US" altLang="ko-KR" baseline="0" dirty="0" smtClean="0"/>
                        <a:t>(20)]</a:t>
                      </a:r>
                      <a:endParaRPr lang="ko-KR" altLang="en-US" dirty="0"/>
                    </a:p>
                  </a:txBody>
                  <a:tcPr/>
                </a:tc>
              </a:tr>
              <a:tr h="18542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자연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b="1" dirty="0" smtClean="0">
                          <a:solidFill>
                            <a:schemeClr val="accent2"/>
                          </a:solidFill>
                        </a:rPr>
                        <a:t>서류</a:t>
                      </a:r>
                      <a:r>
                        <a:rPr lang="ko-KR" altLang="en-US" dirty="0" smtClean="0"/>
                        <a:t>평가</a:t>
                      </a:r>
                      <a:r>
                        <a:rPr lang="en-US" altLang="ko-KR" dirty="0" smtClean="0"/>
                        <a:t>(60%), </a:t>
                      </a:r>
                      <a:r>
                        <a:rPr lang="ko-KR" altLang="en-US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필답</a:t>
                      </a:r>
                      <a:r>
                        <a:rPr lang="en-US" altLang="ko-KR" dirty="0" smtClean="0"/>
                        <a:t>(40)[</a:t>
                      </a:r>
                      <a:r>
                        <a:rPr lang="ko-KR" altLang="en-US" dirty="0" smtClean="0"/>
                        <a:t>수학</a:t>
                      </a:r>
                      <a:r>
                        <a:rPr lang="en-US" altLang="ko-KR" dirty="0" smtClean="0"/>
                        <a:t>(40)</a:t>
                      </a:r>
                      <a:r>
                        <a:rPr lang="en-US" altLang="ko-KR" baseline="0" dirty="0" smtClean="0"/>
                        <a:t>]</a:t>
                      </a:r>
                      <a:endParaRPr lang="ko-KR" altLang="en-US" dirty="0" smtClean="0"/>
                    </a:p>
                  </a:txBody>
                  <a:tcPr/>
                </a:tc>
              </a:tr>
              <a:tr h="370840">
                <a:tc rowSpan="2" gridSpan="2">
                  <a:txBody>
                    <a:bodyPr/>
                    <a:lstStyle/>
                    <a:p>
                      <a:pPr algn="ctr" latinLnBrk="1"/>
                      <a:endParaRPr lang="en-US" altLang="ko-KR" dirty="0" smtClean="0"/>
                    </a:p>
                    <a:p>
                      <a:pPr algn="ctr" latinLnBrk="1"/>
                      <a:endParaRPr lang="en-US" altLang="ko-KR" dirty="0" smtClean="0"/>
                    </a:p>
                    <a:p>
                      <a:pPr algn="ctr" latinLnBrk="1"/>
                      <a:r>
                        <a:rPr lang="ko-KR" altLang="en-US" dirty="0" smtClean="0"/>
                        <a:t>한양대학교</a:t>
                      </a:r>
                      <a:endParaRPr lang="ko-KR" altLang="en-US" dirty="0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TOEFL(</a:t>
                      </a:r>
                      <a:r>
                        <a:rPr lang="en-US" altLang="ko-KR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iBT</a:t>
                      </a:r>
                      <a:r>
                        <a:rPr lang="en-US" altLang="ko-K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 90</a:t>
                      </a:r>
                      <a:r>
                        <a:rPr lang="ko-KR" alt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점</a:t>
                      </a:r>
                      <a:r>
                        <a:rPr lang="en-US" altLang="ko-K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TEPS 720</a:t>
                      </a:r>
                      <a:r>
                        <a:rPr lang="ko-KR" alt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점</a:t>
                      </a:r>
                      <a:r>
                        <a:rPr lang="en-US" altLang="ko-K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新</a:t>
                      </a:r>
                      <a:r>
                        <a:rPr lang="en-US" altLang="ko-K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HSK 5</a:t>
                      </a:r>
                      <a:r>
                        <a:rPr lang="ko-KR" alt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급</a:t>
                      </a:r>
                      <a:r>
                        <a:rPr lang="en-US" altLang="ko-K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JLPT N1</a:t>
                      </a:r>
                      <a:r>
                        <a:rPr lang="ko-KR" alt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급</a:t>
                      </a:r>
                    </a:p>
                    <a:p>
                      <a:r>
                        <a:rPr lang="ko-KR" alt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중 한 가지 성적 </a:t>
                      </a:r>
                      <a:r>
                        <a:rPr lang="en-US" altLang="ko-K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국제학부 </a:t>
                      </a:r>
                      <a:r>
                        <a:rPr lang="en-US" altLang="ko-K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lang="en-US" altLang="ko-KR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iBT</a:t>
                      </a:r>
                      <a:r>
                        <a:rPr lang="en-US" altLang="ko-K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100</a:t>
                      </a:r>
                      <a:r>
                        <a:rPr lang="ko-KR" alt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점</a:t>
                      </a:r>
                      <a:r>
                        <a:rPr lang="en-US" altLang="ko-K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TEPS 800</a:t>
                      </a:r>
                      <a:r>
                        <a:rPr lang="ko-KR" alt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점</a:t>
                      </a:r>
                      <a:r>
                        <a:rPr lang="en-US" altLang="ko-K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r>
                        <a:rPr lang="ko-KR" altLang="en-US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필답</a:t>
                      </a:r>
                      <a:r>
                        <a:rPr lang="en-US" altLang="ko-KR" dirty="0" smtClean="0"/>
                        <a:t>: [</a:t>
                      </a:r>
                      <a:r>
                        <a:rPr lang="ko-KR" altLang="en-US" dirty="0" smtClean="0"/>
                        <a:t>인문</a:t>
                      </a:r>
                      <a:r>
                        <a:rPr lang="en-US" altLang="ko-KR" dirty="0" smtClean="0"/>
                        <a:t>] </a:t>
                      </a:r>
                      <a:r>
                        <a:rPr lang="ko-KR" altLang="en-US" dirty="0" smtClean="0"/>
                        <a:t>국어</a:t>
                      </a:r>
                      <a:r>
                        <a:rPr lang="en-US" altLang="ko-KR" dirty="0" smtClean="0"/>
                        <a:t>,</a:t>
                      </a:r>
                      <a:r>
                        <a:rPr lang="en-US" altLang="ko-KR" baseline="0" dirty="0" smtClean="0"/>
                        <a:t> [</a:t>
                      </a:r>
                      <a:r>
                        <a:rPr lang="ko-KR" altLang="en-US" baseline="0" dirty="0" smtClean="0"/>
                        <a:t>자연</a:t>
                      </a:r>
                      <a:r>
                        <a:rPr lang="en-US" altLang="ko-KR" baseline="0" dirty="0" smtClean="0"/>
                        <a:t>] </a:t>
                      </a:r>
                      <a:r>
                        <a:rPr lang="ko-KR" altLang="en-US" baseline="0" dirty="0" smtClean="0"/>
                        <a:t>수학</a:t>
                      </a:r>
                      <a:r>
                        <a:rPr lang="en-US" altLang="ko-KR" baseline="0" dirty="0" smtClean="0"/>
                        <a:t>, [</a:t>
                      </a:r>
                      <a:r>
                        <a:rPr lang="ko-KR" altLang="en-US" baseline="0" dirty="0" smtClean="0"/>
                        <a:t>국제학부</a:t>
                      </a:r>
                      <a:r>
                        <a:rPr lang="en-US" altLang="ko-KR" baseline="0" dirty="0" smtClean="0"/>
                        <a:t>] </a:t>
                      </a:r>
                      <a:r>
                        <a:rPr lang="ko-KR" altLang="en-US" baseline="0" dirty="0" smtClean="0"/>
                        <a:t>영어구술면접</a:t>
                      </a:r>
                      <a:endParaRPr lang="ko-KR" altLang="en-US" dirty="0"/>
                    </a:p>
                  </a:txBody>
                  <a:tcPr/>
                </a:tc>
              </a:tr>
              <a:tr h="185420">
                <a:tc gridSpan="2"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dirty="0" smtClean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dirty="0" smtClean="0"/>
                        <a:t>2017</a:t>
                      </a:r>
                      <a:r>
                        <a:rPr lang="ko-KR" altLang="en-US" dirty="0" smtClean="0"/>
                        <a:t>학년도 변경 예정 </a:t>
                      </a:r>
                      <a:r>
                        <a:rPr lang="en-US" altLang="ko-KR" dirty="0" smtClean="0"/>
                        <a:t>:</a:t>
                      </a:r>
                      <a:r>
                        <a:rPr lang="en-US" altLang="ko-KR" baseline="0" dirty="0" smtClean="0"/>
                        <a:t> </a:t>
                      </a:r>
                      <a:r>
                        <a:rPr lang="ko-KR" altLang="en-US" b="1" baseline="0" dirty="0" smtClean="0">
                          <a:solidFill>
                            <a:srgbClr val="FF0000"/>
                          </a:solidFill>
                        </a:rPr>
                        <a:t>공인어학 없이 지원 가능</a:t>
                      </a:r>
                      <a:r>
                        <a:rPr lang="en-US" altLang="ko-KR" baseline="0" dirty="0" smtClean="0"/>
                        <a:t>, 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baseline="0" dirty="0" smtClean="0"/>
                        <a:t>         </a:t>
                      </a:r>
                      <a:r>
                        <a:rPr lang="ko-KR" altLang="en-US" baseline="0" dirty="0" smtClean="0"/>
                        <a:t>공인어학 있는 경우에는 </a:t>
                      </a:r>
                      <a:r>
                        <a:rPr lang="ko-KR" altLang="en-US" b="1" baseline="0" dirty="0" smtClean="0">
                          <a:solidFill>
                            <a:srgbClr val="FF0000"/>
                          </a:solidFill>
                        </a:rPr>
                        <a:t>성적의 </a:t>
                      </a:r>
                      <a:r>
                        <a:rPr lang="en-US" altLang="ko-KR" b="1" baseline="0" dirty="0" smtClean="0">
                          <a:solidFill>
                            <a:srgbClr val="FF0000"/>
                          </a:solidFill>
                        </a:rPr>
                        <a:t>3%</a:t>
                      </a:r>
                      <a:r>
                        <a:rPr lang="ko-KR" altLang="en-US" b="1" baseline="0" dirty="0" smtClean="0">
                          <a:solidFill>
                            <a:srgbClr val="FF0000"/>
                          </a:solidFill>
                        </a:rPr>
                        <a:t>를 </a:t>
                      </a:r>
                      <a:r>
                        <a:rPr lang="ko-KR" altLang="en-US" b="1" baseline="0" dirty="0" err="1" smtClean="0">
                          <a:solidFill>
                            <a:srgbClr val="FF0000"/>
                          </a:solidFill>
                        </a:rPr>
                        <a:t>가산점</a:t>
                      </a:r>
                      <a:r>
                        <a:rPr lang="ko-KR" altLang="en-US" b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ko-KR" altLang="en-US" baseline="0" dirty="0" smtClean="0"/>
                        <a:t>부여</a:t>
                      </a:r>
                      <a:endParaRPr lang="ko-KR" altLang="en-US" dirty="0" smtClean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5053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대학 입시 준비의 방향</a:t>
            </a:r>
          </a:p>
        </p:txBody>
      </p:sp>
      <p:grpSp>
        <p:nvGrpSpPr>
          <p:cNvPr id="5" name="그룹 4"/>
          <p:cNvGrpSpPr/>
          <p:nvPr/>
        </p:nvGrpSpPr>
        <p:grpSpPr>
          <a:xfrm>
            <a:off x="457200" y="1412776"/>
            <a:ext cx="5760720" cy="700450"/>
            <a:chOff x="226289" y="7"/>
            <a:chExt cx="5760720" cy="700450"/>
          </a:xfrm>
        </p:grpSpPr>
        <p:sp>
          <p:nvSpPr>
            <p:cNvPr id="6" name="모서리가 둥근 직사각형 5"/>
            <p:cNvSpPr/>
            <p:nvPr/>
          </p:nvSpPr>
          <p:spPr>
            <a:xfrm>
              <a:off x="226289" y="7"/>
              <a:ext cx="5760720" cy="700450"/>
            </a:xfrm>
            <a:prstGeom prst="round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</p:sp>
        <p:sp>
          <p:nvSpPr>
            <p:cNvPr id="7" name="모서리가 둥근 직사각형 4"/>
            <p:cNvSpPr/>
            <p:nvPr/>
          </p:nvSpPr>
          <p:spPr>
            <a:xfrm>
              <a:off x="260482" y="34200"/>
              <a:ext cx="5692334" cy="63206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7742" tIns="0" rIns="217742" bIns="0" numCol="1" spcCol="1270" anchor="ctr" anchorCtr="0">
              <a:noAutofit/>
            </a:bodyPr>
            <a:lstStyle/>
            <a:p>
              <a:pPr lvl="0" algn="l" defTabSz="10668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ko-KR" sz="2400" b="1" kern="1200" dirty="0" smtClean="0"/>
                <a:t>3</a:t>
              </a:r>
              <a:r>
                <a:rPr lang="ko-KR" altLang="en-US" sz="2400" b="1" kern="1200" dirty="0" smtClean="0"/>
                <a:t>년 특례 주요 대학 정보</a:t>
              </a:r>
              <a:endParaRPr lang="ko-KR" altLang="en-US" sz="2400" b="1" kern="1200" dirty="0"/>
            </a:p>
          </p:txBody>
        </p:sp>
      </p:grpSp>
      <p:graphicFrame>
        <p:nvGraphicFramePr>
          <p:cNvPr id="8" name="내용 개체 틀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49361472"/>
              </p:ext>
            </p:extLst>
          </p:nvPr>
        </p:nvGraphicFramePr>
        <p:xfrm>
          <a:off x="458291" y="2444328"/>
          <a:ext cx="8229602" cy="41198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945357"/>
                <a:gridCol w="1224136"/>
                <a:gridCol w="6060109"/>
              </a:tblGrid>
              <a:tr h="370840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대학</a:t>
                      </a:r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전형 방법</a:t>
                      </a:r>
                      <a:endParaRPr lang="ko-KR" altLang="en-US" dirty="0"/>
                    </a:p>
                  </a:txBody>
                  <a:tcPr/>
                </a:tc>
              </a:tr>
              <a:tr h="182880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dirty="0" smtClean="0"/>
                        <a:t>이화여자대학교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필답</a:t>
                      </a:r>
                      <a:r>
                        <a:rPr lang="en-US" altLang="ko-KR" dirty="0" smtClean="0"/>
                        <a:t>[</a:t>
                      </a:r>
                      <a:r>
                        <a:rPr lang="ko-KR" altLang="en-US" dirty="0" smtClean="0"/>
                        <a:t>인문</a:t>
                      </a:r>
                      <a:r>
                        <a:rPr lang="en-US" altLang="ko-KR" dirty="0" smtClean="0"/>
                        <a:t>] </a:t>
                      </a:r>
                      <a:r>
                        <a:rPr lang="ko-KR" altLang="en-US" dirty="0" smtClean="0"/>
                        <a:t>국어</a:t>
                      </a:r>
                      <a:r>
                        <a:rPr lang="en-US" altLang="ko-KR" dirty="0" smtClean="0"/>
                        <a:t>(50), </a:t>
                      </a:r>
                      <a:r>
                        <a:rPr lang="ko-KR" altLang="en-US" dirty="0" smtClean="0"/>
                        <a:t>영어</a:t>
                      </a:r>
                      <a:r>
                        <a:rPr lang="en-US" altLang="ko-KR" dirty="0" smtClean="0"/>
                        <a:t>(50) / [</a:t>
                      </a:r>
                      <a:r>
                        <a:rPr lang="ko-KR" altLang="en-US" dirty="0" smtClean="0"/>
                        <a:t>자연</a:t>
                      </a:r>
                      <a:r>
                        <a:rPr lang="en-US" altLang="ko-KR" dirty="0" smtClean="0"/>
                        <a:t>] </a:t>
                      </a:r>
                      <a:r>
                        <a:rPr lang="ko-KR" altLang="en-US" dirty="0" smtClean="0"/>
                        <a:t>수학</a:t>
                      </a:r>
                      <a:r>
                        <a:rPr lang="en-US" altLang="ko-KR" dirty="0" smtClean="0"/>
                        <a:t>(50), </a:t>
                      </a:r>
                      <a:r>
                        <a:rPr lang="ko-KR" altLang="en-US" dirty="0" smtClean="0"/>
                        <a:t>영어</a:t>
                      </a:r>
                      <a:r>
                        <a:rPr lang="en-US" altLang="ko-KR" dirty="0" smtClean="0"/>
                        <a:t>(50)</a:t>
                      </a:r>
                      <a:endParaRPr lang="ko-KR" altLang="en-US" dirty="0" smtClean="0"/>
                    </a:p>
                  </a:txBody>
                  <a:tcPr/>
                </a:tc>
              </a:tr>
              <a:tr h="182880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한국외국어대학교</a:t>
                      </a:r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필답</a:t>
                      </a:r>
                      <a:r>
                        <a:rPr lang="en-US" altLang="ko-KR" dirty="0" smtClean="0"/>
                        <a:t>:</a:t>
                      </a:r>
                      <a:r>
                        <a:rPr lang="ko-KR" altLang="en-US" dirty="0" smtClean="0"/>
                        <a:t>국어</a:t>
                      </a:r>
                      <a:r>
                        <a:rPr lang="en-US" altLang="ko-KR" dirty="0" smtClean="0"/>
                        <a:t>(40%), </a:t>
                      </a:r>
                      <a:r>
                        <a:rPr lang="ko-KR" altLang="en-US" dirty="0" smtClean="0"/>
                        <a:t>영어</a:t>
                      </a:r>
                      <a:r>
                        <a:rPr lang="en-US" altLang="ko-KR" dirty="0" smtClean="0"/>
                        <a:t>(60%)</a:t>
                      </a:r>
                      <a:endParaRPr lang="ko-KR" altLang="en-US" dirty="0"/>
                    </a:p>
                  </a:txBody>
                  <a:tcPr/>
                </a:tc>
              </a:tr>
              <a:tr h="303953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dirty="0" err="1" smtClean="0"/>
                        <a:t>경희대학교</a:t>
                      </a:r>
                      <a:endParaRPr lang="ko-KR" altLang="en-US" dirty="0" smtClean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필답</a:t>
                      </a:r>
                      <a:r>
                        <a:rPr lang="en-US" altLang="ko-KR" dirty="0" smtClean="0"/>
                        <a:t>:[</a:t>
                      </a:r>
                      <a:r>
                        <a:rPr lang="ko-KR" altLang="en-US" dirty="0" smtClean="0"/>
                        <a:t>인문</a:t>
                      </a:r>
                      <a:r>
                        <a:rPr lang="en-US" altLang="ko-KR" dirty="0" smtClean="0"/>
                        <a:t>] </a:t>
                      </a:r>
                      <a:r>
                        <a:rPr lang="ko-KR" altLang="en-US" dirty="0" smtClean="0"/>
                        <a:t>국어</a:t>
                      </a:r>
                      <a:r>
                        <a:rPr lang="en-US" altLang="ko-KR" dirty="0" smtClean="0"/>
                        <a:t>(40), </a:t>
                      </a:r>
                      <a:r>
                        <a:rPr lang="ko-KR" altLang="en-US" dirty="0" smtClean="0"/>
                        <a:t>영어</a:t>
                      </a:r>
                      <a:r>
                        <a:rPr lang="en-US" altLang="ko-KR" dirty="0" smtClean="0"/>
                        <a:t>(60)/[</a:t>
                      </a:r>
                      <a:r>
                        <a:rPr lang="ko-KR" altLang="en-US" dirty="0" smtClean="0"/>
                        <a:t>자연</a:t>
                      </a:r>
                      <a:r>
                        <a:rPr lang="en-US" altLang="ko-KR" dirty="0" smtClean="0"/>
                        <a:t>] </a:t>
                      </a:r>
                      <a:r>
                        <a:rPr lang="ko-KR" altLang="en-US" dirty="0" smtClean="0"/>
                        <a:t>수학</a:t>
                      </a:r>
                      <a:r>
                        <a:rPr lang="en-US" altLang="ko-KR" dirty="0" smtClean="0"/>
                        <a:t>(60), </a:t>
                      </a:r>
                      <a:r>
                        <a:rPr lang="ko-KR" altLang="en-US" dirty="0" smtClean="0"/>
                        <a:t>영어</a:t>
                      </a:r>
                      <a:r>
                        <a:rPr lang="en-US" altLang="ko-KR" dirty="0" smtClean="0"/>
                        <a:t>(40)</a:t>
                      </a:r>
                      <a:endParaRPr lang="ko-KR" altLang="en-US" dirty="0" smtClean="0"/>
                    </a:p>
                  </a:txBody>
                  <a:tcPr/>
                </a:tc>
              </a:tr>
              <a:tr h="121920">
                <a:tc rowSpan="4">
                  <a:txBody>
                    <a:bodyPr/>
                    <a:lstStyle/>
                    <a:p>
                      <a:pPr algn="ctr" latinLnBrk="1"/>
                      <a:endParaRPr lang="en-US" altLang="ko-KR" dirty="0" smtClean="0"/>
                    </a:p>
                    <a:p>
                      <a:pPr algn="ctr" latinLnBrk="1"/>
                      <a:endParaRPr lang="en-US" altLang="ko-KR" dirty="0" smtClean="0"/>
                    </a:p>
                    <a:p>
                      <a:pPr algn="ctr" latinLnBrk="1"/>
                      <a:r>
                        <a:rPr lang="ko-KR" altLang="en-US" dirty="0" smtClean="0"/>
                        <a:t>중앙</a:t>
                      </a:r>
                      <a:endParaRPr lang="en-US" altLang="ko-KR" dirty="0" smtClean="0"/>
                    </a:p>
                    <a:p>
                      <a:pPr algn="ctr" latinLnBrk="1"/>
                      <a:r>
                        <a:rPr lang="ko-KR" altLang="en-US" dirty="0" smtClean="0"/>
                        <a:t>대학교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인문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필답</a:t>
                      </a:r>
                      <a:r>
                        <a:rPr lang="en-US" altLang="ko-KR" dirty="0" smtClean="0"/>
                        <a:t>:</a:t>
                      </a:r>
                      <a:r>
                        <a:rPr lang="ko-KR" altLang="en-US" dirty="0" smtClean="0"/>
                        <a:t>논술</a:t>
                      </a:r>
                      <a:r>
                        <a:rPr lang="en-US" altLang="ko-KR" dirty="0" smtClean="0"/>
                        <a:t>(50), </a:t>
                      </a:r>
                      <a:r>
                        <a:rPr lang="ko-KR" altLang="en-US" dirty="0" smtClean="0"/>
                        <a:t>영어</a:t>
                      </a:r>
                      <a:r>
                        <a:rPr lang="en-US" altLang="ko-KR" dirty="0" smtClean="0"/>
                        <a:t>(50)-&gt;</a:t>
                      </a:r>
                      <a:r>
                        <a:rPr lang="ko-KR" altLang="en-US" dirty="0" smtClean="0">
                          <a:solidFill>
                            <a:srgbClr val="FF0000"/>
                          </a:solidFill>
                        </a:rPr>
                        <a:t>서류</a:t>
                      </a:r>
                      <a:r>
                        <a:rPr lang="en-US" altLang="ko-KR" dirty="0" smtClean="0">
                          <a:solidFill>
                            <a:srgbClr val="FF0000"/>
                          </a:solidFill>
                        </a:rPr>
                        <a:t>(60), </a:t>
                      </a:r>
                      <a:r>
                        <a:rPr lang="ko-KR" altLang="en-US" dirty="0" smtClean="0">
                          <a:solidFill>
                            <a:srgbClr val="FF0000"/>
                          </a:solidFill>
                        </a:rPr>
                        <a:t>논술</a:t>
                      </a:r>
                      <a:r>
                        <a:rPr lang="en-US" altLang="ko-KR" dirty="0" smtClean="0">
                          <a:solidFill>
                            <a:srgbClr val="FF0000"/>
                          </a:solidFill>
                        </a:rPr>
                        <a:t>(40)</a:t>
                      </a:r>
                      <a:r>
                        <a:rPr lang="en-US" altLang="ko-KR" dirty="0" smtClean="0">
                          <a:solidFill>
                            <a:schemeClr val="tx1"/>
                          </a:solidFill>
                        </a:rPr>
                        <a:t>-&gt;</a:t>
                      </a:r>
                      <a:r>
                        <a:rPr lang="ko-KR" alt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서류</a:t>
                      </a:r>
                      <a:r>
                        <a:rPr lang="en-US" altLang="ko-KR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(100)</a:t>
                      </a:r>
                      <a:endParaRPr lang="ko-KR" altLang="en-US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24384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dirty="0" smtClean="0"/>
                        <a:t>자연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필답</a:t>
                      </a:r>
                      <a:r>
                        <a:rPr lang="en-US" altLang="ko-KR" dirty="0" smtClean="0"/>
                        <a:t>:</a:t>
                      </a:r>
                      <a:r>
                        <a:rPr lang="ko-KR" altLang="en-US" dirty="0" smtClean="0"/>
                        <a:t>수학</a:t>
                      </a:r>
                      <a:r>
                        <a:rPr lang="en-US" altLang="ko-KR" dirty="0" smtClean="0"/>
                        <a:t>(50), </a:t>
                      </a:r>
                      <a:r>
                        <a:rPr lang="ko-KR" altLang="en-US" dirty="0" smtClean="0"/>
                        <a:t>영어</a:t>
                      </a:r>
                      <a:r>
                        <a:rPr lang="en-US" altLang="ko-KR" dirty="0" smtClean="0"/>
                        <a:t>(50)-&gt;</a:t>
                      </a:r>
                      <a:r>
                        <a:rPr lang="ko-KR" altLang="en-US" dirty="0" smtClean="0">
                          <a:solidFill>
                            <a:srgbClr val="FF0000"/>
                          </a:solidFill>
                        </a:rPr>
                        <a:t>서류</a:t>
                      </a:r>
                      <a:r>
                        <a:rPr lang="en-US" altLang="ko-KR" dirty="0" smtClean="0">
                          <a:solidFill>
                            <a:srgbClr val="FF0000"/>
                          </a:solidFill>
                        </a:rPr>
                        <a:t>(60), </a:t>
                      </a:r>
                      <a:r>
                        <a:rPr lang="ko-KR" altLang="en-US" dirty="0" smtClean="0">
                          <a:solidFill>
                            <a:srgbClr val="FF0000"/>
                          </a:solidFill>
                        </a:rPr>
                        <a:t>수학</a:t>
                      </a:r>
                      <a:r>
                        <a:rPr lang="en-US" altLang="ko-KR" dirty="0" smtClean="0">
                          <a:solidFill>
                            <a:srgbClr val="FF0000"/>
                          </a:solidFill>
                        </a:rPr>
                        <a:t>(40)</a:t>
                      </a:r>
                      <a:r>
                        <a:rPr lang="en-US" altLang="ko-KR" dirty="0" smtClean="0">
                          <a:solidFill>
                            <a:schemeClr val="tx1"/>
                          </a:solidFill>
                        </a:rPr>
                        <a:t>-&gt;</a:t>
                      </a:r>
                      <a:r>
                        <a:rPr lang="ko-KR" alt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서류</a:t>
                      </a:r>
                      <a:r>
                        <a:rPr lang="en-US" altLang="ko-KR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(100)</a:t>
                      </a:r>
                      <a:endParaRPr lang="ko-KR" altLang="en-US" dirty="0" smtClean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18288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예체능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필답</a:t>
                      </a:r>
                      <a:r>
                        <a:rPr lang="en-US" altLang="ko-KR" dirty="0" smtClean="0"/>
                        <a:t>:</a:t>
                      </a:r>
                      <a:r>
                        <a:rPr lang="ko-KR" altLang="en-US" dirty="0" smtClean="0"/>
                        <a:t>논술</a:t>
                      </a:r>
                      <a:r>
                        <a:rPr lang="en-US" altLang="ko-KR" dirty="0" smtClean="0"/>
                        <a:t>(30%), </a:t>
                      </a:r>
                      <a:r>
                        <a:rPr lang="ko-KR" altLang="en-US" dirty="0" smtClean="0"/>
                        <a:t>실기</a:t>
                      </a:r>
                      <a:r>
                        <a:rPr lang="en-US" altLang="ko-KR" dirty="0" smtClean="0"/>
                        <a:t>(70%) -&gt;</a:t>
                      </a:r>
                      <a:r>
                        <a:rPr lang="ko-KR" altLang="en-US" dirty="0" smtClean="0">
                          <a:solidFill>
                            <a:srgbClr val="FF0000"/>
                          </a:solidFill>
                        </a:rPr>
                        <a:t>서류</a:t>
                      </a:r>
                      <a:r>
                        <a:rPr lang="en-US" altLang="ko-KR" dirty="0" smtClean="0">
                          <a:solidFill>
                            <a:srgbClr val="FF0000"/>
                          </a:solidFill>
                        </a:rPr>
                        <a:t>(40), </a:t>
                      </a:r>
                      <a:r>
                        <a:rPr lang="ko-KR" altLang="en-US" dirty="0" smtClean="0">
                          <a:solidFill>
                            <a:srgbClr val="FF0000"/>
                          </a:solidFill>
                        </a:rPr>
                        <a:t>실기</a:t>
                      </a:r>
                      <a:r>
                        <a:rPr lang="en-US" altLang="ko-KR" dirty="0" smtClean="0">
                          <a:solidFill>
                            <a:srgbClr val="FF0000"/>
                          </a:solidFill>
                        </a:rPr>
                        <a:t>(60)</a:t>
                      </a:r>
                      <a:endParaRPr lang="ko-KR" altLang="en-US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18288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의학부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1</a:t>
                      </a:r>
                      <a:r>
                        <a:rPr lang="ko-KR" altLang="en-US" dirty="0" smtClean="0"/>
                        <a:t>단계</a:t>
                      </a:r>
                      <a:r>
                        <a:rPr lang="en-US" altLang="ko-KR" dirty="0" smtClean="0"/>
                        <a:t>:</a:t>
                      </a:r>
                      <a:r>
                        <a:rPr lang="ko-KR" altLang="en-US" dirty="0" smtClean="0"/>
                        <a:t>영어</a:t>
                      </a:r>
                      <a:r>
                        <a:rPr lang="en-US" altLang="ko-KR" dirty="0" smtClean="0"/>
                        <a:t>(50), </a:t>
                      </a:r>
                      <a:r>
                        <a:rPr lang="ko-KR" altLang="en-US" dirty="0" smtClean="0"/>
                        <a:t>수학</a:t>
                      </a:r>
                      <a:r>
                        <a:rPr lang="en-US" altLang="ko-KR" dirty="0" smtClean="0"/>
                        <a:t>(50)/2</a:t>
                      </a:r>
                      <a:r>
                        <a:rPr lang="ko-KR" altLang="en-US" dirty="0" smtClean="0"/>
                        <a:t>단계</a:t>
                      </a:r>
                      <a:r>
                        <a:rPr lang="en-US" altLang="ko-KR" dirty="0" smtClean="0"/>
                        <a:t>:1</a:t>
                      </a:r>
                      <a:r>
                        <a:rPr lang="ko-KR" altLang="en-US" dirty="0" smtClean="0"/>
                        <a:t>단계 성적</a:t>
                      </a:r>
                      <a:r>
                        <a:rPr lang="en-US" altLang="ko-KR" dirty="0" smtClean="0"/>
                        <a:t>(60), </a:t>
                      </a:r>
                      <a:r>
                        <a:rPr lang="ko-KR" altLang="en-US" dirty="0" smtClean="0"/>
                        <a:t>면접</a:t>
                      </a:r>
                      <a:r>
                        <a:rPr lang="en-US" altLang="ko-KR" dirty="0" smtClean="0"/>
                        <a:t>(40)</a:t>
                      </a:r>
                    </a:p>
                    <a:p>
                      <a:pPr latinLnBrk="1"/>
                      <a:r>
                        <a:rPr lang="en-US" altLang="ko-KR" dirty="0" smtClean="0"/>
                        <a:t>-&gt; </a:t>
                      </a:r>
                      <a:r>
                        <a:rPr lang="en-US" altLang="ko-KR" sz="1800" b="0" i="0" u="none" strike="noStrike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ko-KR" altLang="en-US" sz="1800" b="0" i="0" u="none" strike="noStrike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단계</a:t>
                      </a:r>
                      <a:r>
                        <a:rPr lang="en-US" altLang="ko-KR" sz="1800" b="0" i="0" u="none" strike="noStrike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  <a:r>
                        <a:rPr lang="ko-KR" altLang="en-US" sz="1800" b="0" i="0" u="none" strike="noStrike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서류</a:t>
                      </a:r>
                      <a:r>
                        <a:rPr lang="en-US" altLang="ko-KR" sz="1800" b="0" i="0" u="none" strike="noStrike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(60), </a:t>
                      </a:r>
                      <a:r>
                        <a:rPr lang="ko-KR" altLang="en-US" sz="1800" b="0" i="0" u="none" strike="noStrike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수학</a:t>
                      </a:r>
                      <a:r>
                        <a:rPr lang="en-US" altLang="ko-KR" sz="1800" b="0" i="0" u="none" strike="noStrike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(40)/2</a:t>
                      </a:r>
                      <a:r>
                        <a:rPr lang="ko-KR" altLang="en-US" sz="1800" b="0" i="0" u="none" strike="noStrike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단계</a:t>
                      </a:r>
                      <a:r>
                        <a:rPr lang="en-US" altLang="ko-KR" sz="1800" b="0" i="0" u="none" strike="noStrike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: 1</a:t>
                      </a:r>
                      <a:r>
                        <a:rPr lang="ko-KR" altLang="en-US" sz="1800" b="0" i="0" u="none" strike="noStrike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단계</a:t>
                      </a:r>
                      <a:r>
                        <a:rPr lang="en-US" altLang="ko-KR" sz="1800" b="0" i="0" u="none" strike="noStrike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(60), </a:t>
                      </a:r>
                      <a:r>
                        <a:rPr lang="ko-KR" altLang="en-US" sz="1800" b="0" i="0" u="none" strike="noStrike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면접</a:t>
                      </a:r>
                      <a:r>
                        <a:rPr lang="en-US" altLang="ko-KR" sz="1800" b="0" i="0" u="none" strike="noStrike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(40)</a:t>
                      </a:r>
                      <a:endParaRPr lang="ko-KR" alt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180340">
                <a:tc gridSpan="2">
                  <a:txBody>
                    <a:bodyPr/>
                    <a:lstStyle/>
                    <a:p>
                      <a:pPr algn="ctr" latinLnBrk="1"/>
                      <a:endParaRPr lang="en-US" altLang="ko-KR" dirty="0" smtClean="0"/>
                    </a:p>
                    <a:p>
                      <a:pPr algn="ctr" latinLnBrk="1"/>
                      <a:r>
                        <a:rPr lang="ko-KR" altLang="en-US" dirty="0" smtClean="0"/>
                        <a:t>숙명여자대학교</a:t>
                      </a:r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필답</a:t>
                      </a:r>
                      <a:r>
                        <a:rPr lang="en-US" altLang="ko-KR" dirty="0" smtClean="0"/>
                        <a:t>: [</a:t>
                      </a:r>
                      <a:r>
                        <a:rPr lang="ko-KR" altLang="en-US" dirty="0" smtClean="0"/>
                        <a:t>인문</a:t>
                      </a:r>
                      <a:r>
                        <a:rPr lang="en-US" altLang="ko-KR" dirty="0" smtClean="0"/>
                        <a:t>]</a:t>
                      </a:r>
                      <a:r>
                        <a:rPr lang="ko-KR" altLang="en-US" dirty="0" smtClean="0"/>
                        <a:t>국어</a:t>
                      </a:r>
                      <a:r>
                        <a:rPr lang="en-US" altLang="ko-KR" dirty="0" smtClean="0"/>
                        <a:t>(50), </a:t>
                      </a:r>
                      <a:r>
                        <a:rPr lang="ko-KR" altLang="en-US" dirty="0" smtClean="0"/>
                        <a:t>영어</a:t>
                      </a:r>
                      <a:r>
                        <a:rPr lang="en-US" altLang="ko-KR" dirty="0" smtClean="0"/>
                        <a:t>(20), </a:t>
                      </a:r>
                      <a:r>
                        <a:rPr lang="ko-KR" altLang="en-US" dirty="0" smtClean="0"/>
                        <a:t>외국어 에세이</a:t>
                      </a:r>
                      <a:r>
                        <a:rPr lang="en-US" altLang="ko-KR" dirty="0" smtClean="0"/>
                        <a:t>(30)</a:t>
                      </a:r>
                    </a:p>
                    <a:p>
                      <a:pPr latinLnBrk="1"/>
                      <a:r>
                        <a:rPr lang="en-US" altLang="ko-KR" dirty="0" smtClean="0"/>
                        <a:t>        [</a:t>
                      </a:r>
                      <a:r>
                        <a:rPr lang="ko-KR" altLang="en-US" dirty="0" smtClean="0"/>
                        <a:t>자연</a:t>
                      </a:r>
                      <a:r>
                        <a:rPr lang="en-US" altLang="ko-KR" dirty="0" smtClean="0"/>
                        <a:t>]</a:t>
                      </a:r>
                      <a:r>
                        <a:rPr lang="ko-KR" altLang="en-US" dirty="0" smtClean="0"/>
                        <a:t>국어</a:t>
                      </a:r>
                      <a:r>
                        <a:rPr lang="en-US" altLang="ko-KR" dirty="0" smtClean="0"/>
                        <a:t>(50),</a:t>
                      </a:r>
                      <a:r>
                        <a:rPr lang="en-US" altLang="ko-KR" baseline="0" dirty="0" smtClean="0"/>
                        <a:t> </a:t>
                      </a:r>
                      <a:r>
                        <a:rPr lang="ko-KR" altLang="en-US" baseline="0" dirty="0" smtClean="0"/>
                        <a:t>수학</a:t>
                      </a:r>
                      <a:r>
                        <a:rPr lang="en-US" altLang="ko-KR" baseline="0" dirty="0" smtClean="0"/>
                        <a:t>(20), </a:t>
                      </a:r>
                      <a:r>
                        <a:rPr lang="ko-KR" altLang="en-US" baseline="0" dirty="0" smtClean="0"/>
                        <a:t>외국어 에세이</a:t>
                      </a:r>
                      <a:r>
                        <a:rPr lang="en-US" altLang="ko-KR" baseline="0" dirty="0" smtClean="0"/>
                        <a:t>(30)</a:t>
                      </a:r>
                    </a:p>
                    <a:p>
                      <a:pPr latinLnBrk="1"/>
                      <a:r>
                        <a:rPr lang="en-US" altLang="ko-KR" dirty="0" smtClean="0"/>
                        <a:t>        [</a:t>
                      </a:r>
                      <a:r>
                        <a:rPr lang="ko-KR" altLang="en-US" dirty="0" smtClean="0"/>
                        <a:t>예체능</a:t>
                      </a:r>
                      <a:r>
                        <a:rPr lang="en-US" altLang="ko-KR" dirty="0" smtClean="0"/>
                        <a:t>]</a:t>
                      </a:r>
                      <a:r>
                        <a:rPr lang="ko-KR" altLang="en-US" dirty="0" smtClean="0"/>
                        <a:t>국어</a:t>
                      </a:r>
                      <a:r>
                        <a:rPr lang="en-US" altLang="ko-KR" dirty="0" smtClean="0"/>
                        <a:t>(40), </a:t>
                      </a:r>
                      <a:r>
                        <a:rPr lang="ko-KR" altLang="en-US" dirty="0" smtClean="0"/>
                        <a:t>실기</a:t>
                      </a:r>
                      <a:r>
                        <a:rPr lang="en-US" altLang="ko-KR" dirty="0" smtClean="0"/>
                        <a:t>(60)</a:t>
                      </a:r>
                      <a:endParaRPr lang="ko-KR" alt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0752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대학 입시 준비의 방향</a:t>
            </a:r>
          </a:p>
        </p:txBody>
      </p:sp>
      <p:grpSp>
        <p:nvGrpSpPr>
          <p:cNvPr id="5" name="그룹 4"/>
          <p:cNvGrpSpPr/>
          <p:nvPr/>
        </p:nvGrpSpPr>
        <p:grpSpPr>
          <a:xfrm>
            <a:off x="457200" y="1412776"/>
            <a:ext cx="5760720" cy="700450"/>
            <a:chOff x="226289" y="7"/>
            <a:chExt cx="5760720" cy="700450"/>
          </a:xfrm>
        </p:grpSpPr>
        <p:sp>
          <p:nvSpPr>
            <p:cNvPr id="6" name="모서리가 둥근 직사각형 5"/>
            <p:cNvSpPr/>
            <p:nvPr/>
          </p:nvSpPr>
          <p:spPr>
            <a:xfrm>
              <a:off x="226289" y="7"/>
              <a:ext cx="5760720" cy="700450"/>
            </a:xfrm>
            <a:prstGeom prst="round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</p:sp>
        <p:sp>
          <p:nvSpPr>
            <p:cNvPr id="7" name="모서리가 둥근 직사각형 4"/>
            <p:cNvSpPr/>
            <p:nvPr/>
          </p:nvSpPr>
          <p:spPr>
            <a:xfrm>
              <a:off x="260482" y="34200"/>
              <a:ext cx="5692334" cy="632064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spcFirstLastPara="0" vert="horz" wrap="square" lIns="217742" tIns="0" rIns="217742" bIns="0" numCol="1" spcCol="1270" anchor="ctr" anchorCtr="0">
              <a:noAutofit/>
            </a:bodyPr>
            <a:lstStyle/>
            <a:p>
              <a:pPr lvl="0" algn="l" defTabSz="10668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ko-KR" sz="2400" b="1" kern="1200" dirty="0" smtClean="0"/>
                <a:t>3</a:t>
              </a:r>
              <a:r>
                <a:rPr lang="ko-KR" altLang="en-US" sz="2400" b="1" kern="1200" dirty="0" smtClean="0"/>
                <a:t>년 특례 주요 대학 정보</a:t>
              </a:r>
              <a:endParaRPr lang="ko-KR" altLang="en-US" sz="2400" b="1" kern="1200" dirty="0"/>
            </a:p>
          </p:txBody>
        </p:sp>
      </p:grpSp>
      <p:graphicFrame>
        <p:nvGraphicFramePr>
          <p:cNvPr id="8" name="내용 개체 틀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29247539"/>
              </p:ext>
            </p:extLst>
          </p:nvPr>
        </p:nvGraphicFramePr>
        <p:xfrm>
          <a:off x="458291" y="2276872"/>
          <a:ext cx="8305810" cy="429768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021567"/>
                <a:gridCol w="864096"/>
                <a:gridCol w="6420147"/>
              </a:tblGrid>
              <a:tr h="0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대학</a:t>
                      </a:r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전형 방법</a:t>
                      </a:r>
                      <a:endParaRPr lang="ko-KR" altLang="en-US" dirty="0"/>
                    </a:p>
                  </a:txBody>
                  <a:tcPr/>
                </a:tc>
              </a:tr>
              <a:tr h="121920">
                <a:tc rowSpan="3">
                  <a:txBody>
                    <a:bodyPr/>
                    <a:lstStyle/>
                    <a:p>
                      <a:pPr algn="ctr" latinLnBrk="1"/>
                      <a:endParaRPr lang="en-US" altLang="ko-KR" dirty="0" smtClean="0"/>
                    </a:p>
                    <a:p>
                      <a:pPr algn="ctr" latinLnBrk="1"/>
                      <a:r>
                        <a:rPr lang="ko-KR" altLang="en-US" dirty="0" smtClean="0"/>
                        <a:t>홍익</a:t>
                      </a:r>
                      <a:endParaRPr lang="en-US" altLang="ko-KR" dirty="0" smtClean="0"/>
                    </a:p>
                    <a:p>
                      <a:pPr algn="ctr" latinLnBrk="1"/>
                      <a:r>
                        <a:rPr lang="ko-KR" altLang="en-US" dirty="0" smtClean="0"/>
                        <a:t>대학교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인문</a:t>
                      </a:r>
                      <a:r>
                        <a:rPr lang="en-US" altLang="ko-KR" dirty="0" smtClean="0"/>
                        <a:t>/</a:t>
                      </a:r>
                      <a:r>
                        <a:rPr lang="ko-KR" altLang="en-US" dirty="0" smtClean="0"/>
                        <a:t>예술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1</a:t>
                      </a:r>
                      <a:r>
                        <a:rPr lang="ko-KR" altLang="en-US" dirty="0" smtClean="0"/>
                        <a:t>단계</a:t>
                      </a:r>
                      <a:r>
                        <a:rPr lang="en-US" altLang="ko-KR" dirty="0" smtClean="0"/>
                        <a:t>: </a:t>
                      </a:r>
                      <a:r>
                        <a:rPr lang="ko-KR" altLang="en-US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필답</a:t>
                      </a:r>
                      <a:r>
                        <a:rPr lang="en-US" altLang="ko-KR" dirty="0" smtClean="0"/>
                        <a:t>(</a:t>
                      </a:r>
                      <a:r>
                        <a:rPr lang="ko-KR" altLang="en-US" dirty="0" smtClean="0"/>
                        <a:t>영어 </a:t>
                      </a:r>
                      <a:r>
                        <a:rPr lang="en-US" altLang="ko-KR" dirty="0" smtClean="0"/>
                        <a:t>100)</a:t>
                      </a:r>
                      <a:r>
                        <a:rPr lang="en-US" altLang="ko-KR" baseline="0" dirty="0" smtClean="0"/>
                        <a:t> / 2</a:t>
                      </a:r>
                      <a:r>
                        <a:rPr lang="ko-KR" altLang="en-US" baseline="0" dirty="0" smtClean="0"/>
                        <a:t>단계</a:t>
                      </a:r>
                      <a:r>
                        <a:rPr lang="en-US" altLang="ko-KR" baseline="0" dirty="0" smtClean="0"/>
                        <a:t>(4</a:t>
                      </a:r>
                      <a:r>
                        <a:rPr lang="ko-KR" altLang="en-US" baseline="0" dirty="0" smtClean="0"/>
                        <a:t>배수</a:t>
                      </a:r>
                      <a:r>
                        <a:rPr lang="en-US" altLang="ko-KR" baseline="0" dirty="0" smtClean="0"/>
                        <a:t>): 1</a:t>
                      </a:r>
                      <a:r>
                        <a:rPr lang="ko-KR" altLang="en-US" baseline="0" dirty="0" smtClean="0"/>
                        <a:t>단계</a:t>
                      </a:r>
                      <a:r>
                        <a:rPr lang="en-US" altLang="ko-KR" dirty="0" smtClean="0"/>
                        <a:t>(80), </a:t>
                      </a:r>
                      <a:r>
                        <a:rPr lang="ko-KR" altLang="en-US" dirty="0" smtClean="0"/>
                        <a:t>면접</a:t>
                      </a:r>
                      <a:r>
                        <a:rPr lang="en-US" altLang="ko-KR" dirty="0" smtClean="0"/>
                        <a:t>(20)</a:t>
                      </a:r>
                      <a:endParaRPr lang="ko-KR" altLang="en-US" dirty="0"/>
                    </a:p>
                  </a:txBody>
                  <a:tcPr/>
                </a:tc>
              </a:tr>
              <a:tr h="24384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자연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dirty="0" smtClean="0"/>
                        <a:t>1</a:t>
                      </a:r>
                      <a:r>
                        <a:rPr lang="ko-KR" altLang="en-US" dirty="0" smtClean="0"/>
                        <a:t>단계</a:t>
                      </a:r>
                      <a:r>
                        <a:rPr lang="en-US" altLang="ko-KR" dirty="0" smtClean="0"/>
                        <a:t>: </a:t>
                      </a:r>
                      <a:r>
                        <a:rPr lang="ko-KR" altLang="en-US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필답</a:t>
                      </a:r>
                      <a:r>
                        <a:rPr lang="en-US" altLang="ko-KR" dirty="0" smtClean="0"/>
                        <a:t>(</a:t>
                      </a:r>
                      <a:r>
                        <a:rPr lang="ko-KR" altLang="en-US" dirty="0" smtClean="0"/>
                        <a:t>영어</a:t>
                      </a:r>
                      <a:r>
                        <a:rPr lang="en-US" altLang="ko-KR" dirty="0" smtClean="0"/>
                        <a:t>, </a:t>
                      </a:r>
                      <a:r>
                        <a:rPr lang="ko-KR" altLang="en-US" dirty="0" smtClean="0"/>
                        <a:t>수학</a:t>
                      </a:r>
                      <a:r>
                        <a:rPr lang="en-US" altLang="ko-KR" dirty="0" smtClean="0"/>
                        <a:t>)</a:t>
                      </a:r>
                      <a:r>
                        <a:rPr lang="en-US" altLang="ko-KR" baseline="0" dirty="0" smtClean="0"/>
                        <a:t> / 2</a:t>
                      </a:r>
                      <a:r>
                        <a:rPr lang="ko-KR" altLang="en-US" baseline="0" dirty="0" smtClean="0"/>
                        <a:t>단계</a:t>
                      </a:r>
                      <a:r>
                        <a:rPr lang="en-US" altLang="ko-KR" baseline="0" dirty="0" smtClean="0"/>
                        <a:t>(4</a:t>
                      </a:r>
                      <a:r>
                        <a:rPr lang="ko-KR" altLang="en-US" baseline="0" dirty="0" smtClean="0"/>
                        <a:t>배수</a:t>
                      </a:r>
                      <a:r>
                        <a:rPr lang="en-US" altLang="ko-KR" baseline="0" dirty="0" smtClean="0"/>
                        <a:t>): 1</a:t>
                      </a:r>
                      <a:r>
                        <a:rPr lang="ko-KR" altLang="en-US" baseline="0" dirty="0" smtClean="0"/>
                        <a:t>단계</a:t>
                      </a:r>
                      <a:r>
                        <a:rPr lang="en-US" altLang="ko-KR" dirty="0" smtClean="0"/>
                        <a:t>(80), </a:t>
                      </a:r>
                      <a:r>
                        <a:rPr lang="ko-KR" altLang="en-US" dirty="0" smtClean="0"/>
                        <a:t>면접</a:t>
                      </a:r>
                      <a:r>
                        <a:rPr lang="en-US" altLang="ko-KR" dirty="0" smtClean="0"/>
                        <a:t>(20)</a:t>
                      </a:r>
                      <a:endParaRPr lang="ko-KR" altLang="en-US" dirty="0" smtClean="0"/>
                    </a:p>
                  </a:txBody>
                  <a:tcPr/>
                </a:tc>
              </a:tr>
              <a:tr h="12192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미술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dirty="0" smtClean="0"/>
                        <a:t>1</a:t>
                      </a:r>
                      <a:r>
                        <a:rPr lang="ko-KR" altLang="en-US" dirty="0" smtClean="0"/>
                        <a:t>단계</a:t>
                      </a:r>
                      <a:r>
                        <a:rPr lang="en-US" altLang="ko-KR" dirty="0" smtClean="0"/>
                        <a:t>: </a:t>
                      </a:r>
                      <a:r>
                        <a:rPr lang="ko-KR" altLang="en-US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필답</a:t>
                      </a:r>
                      <a:r>
                        <a:rPr lang="en-US" altLang="ko-KR" dirty="0" smtClean="0"/>
                        <a:t>(</a:t>
                      </a:r>
                      <a:r>
                        <a:rPr lang="ko-KR" altLang="en-US" dirty="0" smtClean="0"/>
                        <a:t>영어 </a:t>
                      </a:r>
                      <a:r>
                        <a:rPr lang="en-US" altLang="ko-KR" dirty="0" smtClean="0"/>
                        <a:t>100)</a:t>
                      </a:r>
                      <a:r>
                        <a:rPr lang="en-US" altLang="ko-KR" baseline="0" dirty="0" smtClean="0"/>
                        <a:t> / 2</a:t>
                      </a:r>
                      <a:r>
                        <a:rPr lang="ko-KR" altLang="en-US" baseline="0" dirty="0" smtClean="0"/>
                        <a:t>단계</a:t>
                      </a:r>
                      <a:r>
                        <a:rPr lang="en-US" altLang="ko-KR" baseline="0" dirty="0" smtClean="0"/>
                        <a:t>(4</a:t>
                      </a:r>
                      <a:r>
                        <a:rPr lang="ko-KR" altLang="en-US" baseline="0" dirty="0" smtClean="0"/>
                        <a:t>배수</a:t>
                      </a:r>
                      <a:r>
                        <a:rPr lang="en-US" altLang="ko-KR" baseline="0" dirty="0" smtClean="0"/>
                        <a:t>): 1</a:t>
                      </a:r>
                      <a:r>
                        <a:rPr lang="ko-KR" altLang="en-US" baseline="0" dirty="0" smtClean="0"/>
                        <a:t>단계</a:t>
                      </a:r>
                      <a:r>
                        <a:rPr lang="en-US" altLang="ko-KR" dirty="0" smtClean="0"/>
                        <a:t>(60), </a:t>
                      </a:r>
                      <a:r>
                        <a:rPr lang="ko-KR" altLang="en-US" dirty="0" smtClean="0"/>
                        <a:t>면접</a:t>
                      </a:r>
                      <a:r>
                        <a:rPr lang="en-US" altLang="ko-KR" dirty="0" smtClean="0"/>
                        <a:t>(40)</a:t>
                      </a:r>
                      <a:endParaRPr lang="ko-KR" altLang="en-US" dirty="0" smtClean="0"/>
                    </a:p>
                  </a:txBody>
                  <a:tcPr/>
                </a:tc>
              </a:tr>
              <a:tr h="320040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동국</a:t>
                      </a:r>
                      <a:endParaRPr lang="en-US" altLang="ko-KR" dirty="0" smtClean="0"/>
                    </a:p>
                    <a:p>
                      <a:pPr algn="ctr" latinLnBrk="1"/>
                      <a:r>
                        <a:rPr lang="ko-KR" altLang="en-US" dirty="0" smtClean="0"/>
                        <a:t>대학교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인문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1</a:t>
                      </a:r>
                      <a:r>
                        <a:rPr lang="ko-KR" altLang="en-US" dirty="0" smtClean="0"/>
                        <a:t>단계</a:t>
                      </a:r>
                      <a:r>
                        <a:rPr lang="en-US" altLang="ko-KR" dirty="0" smtClean="0"/>
                        <a:t>: </a:t>
                      </a:r>
                      <a:r>
                        <a:rPr lang="ko-KR" altLang="en-US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필답</a:t>
                      </a:r>
                      <a:r>
                        <a:rPr lang="en-US" altLang="ko-KR" dirty="0" smtClean="0"/>
                        <a:t>(</a:t>
                      </a:r>
                      <a:r>
                        <a:rPr lang="ko-KR" altLang="en-US" dirty="0" smtClean="0"/>
                        <a:t>국어</a:t>
                      </a:r>
                      <a:r>
                        <a:rPr lang="en-US" altLang="ko-KR" dirty="0" smtClean="0"/>
                        <a:t>40,</a:t>
                      </a:r>
                      <a:r>
                        <a:rPr lang="ko-KR" altLang="en-US" dirty="0" smtClean="0"/>
                        <a:t>영어</a:t>
                      </a:r>
                      <a:r>
                        <a:rPr lang="en-US" altLang="ko-KR" dirty="0" smtClean="0"/>
                        <a:t>60)/2</a:t>
                      </a:r>
                      <a:r>
                        <a:rPr lang="ko-KR" altLang="en-US" dirty="0" smtClean="0"/>
                        <a:t>단계</a:t>
                      </a:r>
                      <a:r>
                        <a:rPr lang="en-US" altLang="ko-KR" dirty="0" smtClean="0"/>
                        <a:t>(5</a:t>
                      </a:r>
                      <a:r>
                        <a:rPr lang="ko-KR" altLang="en-US" dirty="0" smtClean="0"/>
                        <a:t>배수</a:t>
                      </a:r>
                      <a:r>
                        <a:rPr lang="en-US" altLang="ko-KR" dirty="0" smtClean="0"/>
                        <a:t>):1</a:t>
                      </a:r>
                      <a:r>
                        <a:rPr lang="ko-KR" altLang="en-US" dirty="0" smtClean="0"/>
                        <a:t>단계</a:t>
                      </a:r>
                      <a:r>
                        <a:rPr lang="en-US" altLang="ko-KR" dirty="0" smtClean="0"/>
                        <a:t>(80),</a:t>
                      </a:r>
                      <a:r>
                        <a:rPr lang="ko-KR" altLang="en-US" dirty="0" smtClean="0"/>
                        <a:t>면접</a:t>
                      </a:r>
                      <a:r>
                        <a:rPr lang="en-US" altLang="ko-KR" dirty="0" smtClean="0"/>
                        <a:t>(20)</a:t>
                      </a:r>
                    </a:p>
                  </a:txBody>
                  <a:tcPr/>
                </a:tc>
              </a:tr>
              <a:tr h="32004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자연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dirty="0" smtClean="0"/>
                        <a:t>1</a:t>
                      </a:r>
                      <a:r>
                        <a:rPr lang="ko-KR" altLang="en-US" dirty="0" smtClean="0"/>
                        <a:t>단계</a:t>
                      </a:r>
                      <a:r>
                        <a:rPr lang="en-US" altLang="ko-KR" dirty="0" smtClean="0"/>
                        <a:t>: </a:t>
                      </a:r>
                      <a:r>
                        <a:rPr lang="ko-KR" altLang="en-US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필답</a:t>
                      </a:r>
                      <a:r>
                        <a:rPr lang="en-US" altLang="ko-KR" dirty="0" smtClean="0"/>
                        <a:t>(</a:t>
                      </a:r>
                      <a:r>
                        <a:rPr lang="ko-KR" altLang="en-US" dirty="0" smtClean="0"/>
                        <a:t>수학</a:t>
                      </a:r>
                      <a:r>
                        <a:rPr lang="en-US" altLang="ko-KR" dirty="0" smtClean="0"/>
                        <a:t>40,</a:t>
                      </a:r>
                      <a:r>
                        <a:rPr lang="ko-KR" altLang="en-US" dirty="0" smtClean="0"/>
                        <a:t>영어</a:t>
                      </a:r>
                      <a:r>
                        <a:rPr lang="en-US" altLang="ko-KR" dirty="0" smtClean="0"/>
                        <a:t>60)/2</a:t>
                      </a:r>
                      <a:r>
                        <a:rPr lang="ko-KR" altLang="en-US" dirty="0" smtClean="0"/>
                        <a:t>단계</a:t>
                      </a:r>
                      <a:r>
                        <a:rPr lang="en-US" altLang="ko-KR" dirty="0" smtClean="0"/>
                        <a:t>(5</a:t>
                      </a:r>
                      <a:r>
                        <a:rPr lang="ko-KR" altLang="en-US" dirty="0" smtClean="0"/>
                        <a:t>배수</a:t>
                      </a:r>
                      <a:r>
                        <a:rPr lang="en-US" altLang="ko-KR" dirty="0" smtClean="0"/>
                        <a:t>):1</a:t>
                      </a:r>
                      <a:r>
                        <a:rPr lang="ko-KR" altLang="en-US" dirty="0" smtClean="0"/>
                        <a:t>단계</a:t>
                      </a:r>
                      <a:r>
                        <a:rPr lang="en-US" altLang="ko-KR" dirty="0" smtClean="0"/>
                        <a:t>(80),</a:t>
                      </a:r>
                      <a:r>
                        <a:rPr lang="ko-KR" altLang="en-US" dirty="0" smtClean="0"/>
                        <a:t>면접</a:t>
                      </a:r>
                      <a:r>
                        <a:rPr lang="en-US" altLang="ko-KR" dirty="0" smtClean="0"/>
                        <a:t>(20)</a:t>
                      </a:r>
                    </a:p>
                  </a:txBody>
                  <a:tcPr/>
                </a:tc>
              </a:tr>
              <a:tr h="0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건국대학교</a:t>
                      </a:r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필답</a:t>
                      </a:r>
                      <a:r>
                        <a:rPr lang="en-US" altLang="ko-KR" dirty="0" smtClean="0"/>
                        <a:t>: [</a:t>
                      </a:r>
                      <a:r>
                        <a:rPr lang="ko-KR" altLang="en-US" dirty="0" smtClean="0"/>
                        <a:t>인문</a:t>
                      </a:r>
                      <a:r>
                        <a:rPr lang="en-US" altLang="ko-KR" dirty="0" smtClean="0"/>
                        <a:t>] </a:t>
                      </a:r>
                      <a:r>
                        <a:rPr lang="ko-KR" altLang="en-US" dirty="0" smtClean="0"/>
                        <a:t>국어</a:t>
                      </a:r>
                      <a:r>
                        <a:rPr lang="en-US" altLang="ko-KR" dirty="0" smtClean="0"/>
                        <a:t>(50),</a:t>
                      </a:r>
                      <a:r>
                        <a:rPr lang="ko-KR" altLang="en-US" dirty="0" smtClean="0"/>
                        <a:t>영어</a:t>
                      </a:r>
                      <a:r>
                        <a:rPr lang="en-US" altLang="ko-KR" dirty="0" smtClean="0"/>
                        <a:t>(50) [</a:t>
                      </a:r>
                      <a:r>
                        <a:rPr lang="ko-KR" altLang="en-US" dirty="0" smtClean="0"/>
                        <a:t>자연</a:t>
                      </a:r>
                      <a:r>
                        <a:rPr lang="en-US" altLang="ko-KR" dirty="0" smtClean="0"/>
                        <a:t>] </a:t>
                      </a:r>
                      <a:r>
                        <a:rPr lang="ko-KR" altLang="en-US" dirty="0" smtClean="0"/>
                        <a:t>수학</a:t>
                      </a:r>
                      <a:r>
                        <a:rPr lang="en-US" altLang="ko-KR" dirty="0" smtClean="0"/>
                        <a:t>(50),</a:t>
                      </a:r>
                      <a:r>
                        <a:rPr lang="ko-KR" altLang="en-US" dirty="0" smtClean="0"/>
                        <a:t>영어</a:t>
                      </a:r>
                      <a:r>
                        <a:rPr lang="en-US" altLang="ko-KR" dirty="0" smtClean="0"/>
                        <a:t>(50)</a:t>
                      </a:r>
                    </a:p>
                  </a:txBody>
                  <a:tcPr/>
                </a:tc>
              </a:tr>
              <a:tr h="303953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/>
                        <a:t>한동대학교</a:t>
                      </a:r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1</a:t>
                      </a:r>
                      <a:r>
                        <a:rPr lang="ko-KR" altLang="en-US" dirty="0" smtClean="0"/>
                        <a:t>단계</a:t>
                      </a:r>
                      <a:r>
                        <a:rPr lang="en-US" altLang="ko-KR" dirty="0" smtClean="0"/>
                        <a:t>:</a:t>
                      </a:r>
                      <a:r>
                        <a:rPr lang="ko-KR" altLang="en-US" dirty="0" smtClean="0"/>
                        <a:t>서류</a:t>
                      </a:r>
                      <a:r>
                        <a:rPr lang="en-US" altLang="ko-KR" dirty="0" smtClean="0"/>
                        <a:t>(100) / 2</a:t>
                      </a:r>
                      <a:r>
                        <a:rPr lang="ko-KR" altLang="en-US" dirty="0" smtClean="0"/>
                        <a:t>단계</a:t>
                      </a:r>
                      <a:r>
                        <a:rPr lang="en-US" altLang="ko-KR" dirty="0" smtClean="0"/>
                        <a:t>(3</a:t>
                      </a:r>
                      <a:r>
                        <a:rPr lang="ko-KR" altLang="en-US" dirty="0" smtClean="0"/>
                        <a:t>배수</a:t>
                      </a:r>
                      <a:r>
                        <a:rPr lang="en-US" altLang="ko-KR" dirty="0" smtClean="0"/>
                        <a:t>):1</a:t>
                      </a:r>
                      <a:r>
                        <a:rPr lang="ko-KR" altLang="en-US" dirty="0" smtClean="0"/>
                        <a:t>단계</a:t>
                      </a:r>
                      <a:r>
                        <a:rPr lang="en-US" altLang="ko-KR" dirty="0" smtClean="0"/>
                        <a:t>(70), </a:t>
                      </a:r>
                      <a:r>
                        <a:rPr lang="ko-KR" altLang="en-US" dirty="0" smtClean="0"/>
                        <a:t>면접구술</a:t>
                      </a:r>
                      <a:r>
                        <a:rPr lang="en-US" altLang="ko-KR" dirty="0" smtClean="0"/>
                        <a:t>(30)</a:t>
                      </a:r>
                      <a:endParaRPr lang="ko-KR" altLang="en-US" dirty="0"/>
                    </a:p>
                  </a:txBody>
                  <a:tcPr/>
                </a:tc>
              </a:tr>
              <a:tr h="180340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숭실대학교</a:t>
                      </a:r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[</a:t>
                      </a:r>
                      <a:r>
                        <a:rPr lang="ko-KR" altLang="en-US" dirty="0" smtClean="0"/>
                        <a:t>인문</a:t>
                      </a:r>
                      <a:r>
                        <a:rPr lang="en-US" altLang="ko-KR" dirty="0" smtClean="0"/>
                        <a:t>/</a:t>
                      </a:r>
                      <a:r>
                        <a:rPr lang="ko-KR" altLang="en-US" dirty="0" smtClean="0"/>
                        <a:t>자연</a:t>
                      </a:r>
                      <a:r>
                        <a:rPr lang="en-US" altLang="ko-KR" dirty="0" smtClean="0"/>
                        <a:t>]1</a:t>
                      </a:r>
                      <a:r>
                        <a:rPr lang="ko-KR" altLang="en-US" dirty="0" smtClean="0"/>
                        <a:t>단계</a:t>
                      </a:r>
                      <a:r>
                        <a:rPr lang="en-US" altLang="ko-KR" dirty="0" smtClean="0"/>
                        <a:t>:</a:t>
                      </a:r>
                      <a:r>
                        <a:rPr lang="ko-KR" altLang="en-US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필답</a:t>
                      </a:r>
                      <a:r>
                        <a:rPr lang="en-US" altLang="ko-KR" dirty="0" smtClean="0"/>
                        <a:t>(</a:t>
                      </a:r>
                      <a:r>
                        <a:rPr lang="ko-KR" altLang="en-US" b="1" dirty="0" smtClean="0">
                          <a:solidFill>
                            <a:srgbClr val="FF0000"/>
                          </a:solidFill>
                        </a:rPr>
                        <a:t>국어</a:t>
                      </a:r>
                      <a:r>
                        <a:rPr lang="en-US" altLang="ko-KR" dirty="0" smtClean="0"/>
                        <a:t>, </a:t>
                      </a:r>
                      <a:r>
                        <a:rPr lang="ko-KR" altLang="en-US" dirty="0" smtClean="0"/>
                        <a:t>영어</a:t>
                      </a:r>
                      <a:r>
                        <a:rPr lang="en-US" altLang="ko-KR" dirty="0" smtClean="0"/>
                        <a:t>) / 2</a:t>
                      </a:r>
                      <a:r>
                        <a:rPr lang="ko-KR" altLang="en-US" dirty="0" smtClean="0"/>
                        <a:t>단계</a:t>
                      </a:r>
                      <a:r>
                        <a:rPr lang="en-US" altLang="ko-KR" dirty="0" smtClean="0"/>
                        <a:t>(3</a:t>
                      </a:r>
                      <a:r>
                        <a:rPr lang="ko-KR" altLang="en-US" dirty="0" smtClean="0"/>
                        <a:t>배수</a:t>
                      </a:r>
                      <a:r>
                        <a:rPr lang="en-US" altLang="ko-KR" dirty="0" smtClean="0"/>
                        <a:t>):</a:t>
                      </a:r>
                      <a:r>
                        <a:rPr lang="ko-KR" altLang="en-US" dirty="0" smtClean="0"/>
                        <a:t>자격 심사</a:t>
                      </a:r>
                      <a:endParaRPr lang="ko-KR" altLang="en-US" dirty="0"/>
                    </a:p>
                  </a:txBody>
                  <a:tcPr/>
                </a:tc>
              </a:tr>
              <a:tr h="118533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국민대학교</a:t>
                      </a:r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필답</a:t>
                      </a:r>
                      <a:r>
                        <a:rPr lang="en-US" altLang="ko-KR" dirty="0" smtClean="0"/>
                        <a:t>: [</a:t>
                      </a:r>
                      <a:r>
                        <a:rPr lang="ko-KR" altLang="en-US" dirty="0" smtClean="0"/>
                        <a:t>인문</a:t>
                      </a:r>
                      <a:r>
                        <a:rPr lang="en-US" altLang="ko-KR" dirty="0" smtClean="0"/>
                        <a:t>] </a:t>
                      </a:r>
                      <a:r>
                        <a:rPr lang="ko-KR" altLang="en-US" dirty="0" smtClean="0"/>
                        <a:t>국어</a:t>
                      </a:r>
                      <a:r>
                        <a:rPr lang="en-US" altLang="ko-KR" dirty="0" smtClean="0"/>
                        <a:t>(50),</a:t>
                      </a:r>
                      <a:r>
                        <a:rPr lang="ko-KR" altLang="en-US" dirty="0" smtClean="0"/>
                        <a:t>영어</a:t>
                      </a:r>
                      <a:r>
                        <a:rPr lang="en-US" altLang="ko-KR" dirty="0" smtClean="0"/>
                        <a:t>(50) [</a:t>
                      </a:r>
                      <a:r>
                        <a:rPr lang="ko-KR" altLang="en-US" dirty="0" smtClean="0"/>
                        <a:t>자연</a:t>
                      </a:r>
                      <a:r>
                        <a:rPr lang="en-US" altLang="ko-KR" dirty="0" smtClean="0"/>
                        <a:t>] </a:t>
                      </a:r>
                      <a:r>
                        <a:rPr lang="ko-KR" altLang="en-US" dirty="0" smtClean="0"/>
                        <a:t>영어</a:t>
                      </a:r>
                      <a:r>
                        <a:rPr lang="en-US" altLang="ko-KR" dirty="0" smtClean="0"/>
                        <a:t>(50), </a:t>
                      </a:r>
                      <a:r>
                        <a:rPr lang="ko-KR" altLang="en-US" dirty="0" smtClean="0"/>
                        <a:t>수학</a:t>
                      </a:r>
                      <a:r>
                        <a:rPr lang="en-US" altLang="ko-KR" dirty="0" smtClean="0"/>
                        <a:t>(50)</a:t>
                      </a:r>
                      <a:endParaRPr lang="ko-KR" altLang="en-US" dirty="0"/>
                    </a:p>
                  </a:txBody>
                  <a:tcPr/>
                </a:tc>
              </a:tr>
              <a:tr h="320040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단국대학교</a:t>
                      </a:r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필답</a:t>
                      </a:r>
                      <a:r>
                        <a:rPr lang="en-US" altLang="ko-KR" dirty="0" smtClean="0"/>
                        <a:t>: [</a:t>
                      </a:r>
                      <a:r>
                        <a:rPr lang="ko-KR" altLang="en-US" dirty="0" smtClean="0"/>
                        <a:t>인문</a:t>
                      </a:r>
                      <a:r>
                        <a:rPr lang="en-US" altLang="ko-KR" dirty="0" smtClean="0"/>
                        <a:t>] </a:t>
                      </a:r>
                      <a:r>
                        <a:rPr lang="ko-KR" altLang="en-US" dirty="0" smtClean="0"/>
                        <a:t>국어</a:t>
                      </a:r>
                      <a:r>
                        <a:rPr lang="en-US" altLang="ko-KR" dirty="0" smtClean="0"/>
                        <a:t>(40),</a:t>
                      </a:r>
                      <a:r>
                        <a:rPr lang="ko-KR" altLang="en-US" dirty="0" smtClean="0"/>
                        <a:t>영어</a:t>
                      </a:r>
                      <a:r>
                        <a:rPr lang="en-US" altLang="ko-KR" dirty="0" smtClean="0"/>
                        <a:t>(60) [</a:t>
                      </a:r>
                      <a:r>
                        <a:rPr lang="ko-KR" altLang="en-US" dirty="0" smtClean="0"/>
                        <a:t>자연</a:t>
                      </a:r>
                      <a:r>
                        <a:rPr lang="en-US" altLang="ko-KR" dirty="0" smtClean="0"/>
                        <a:t>] </a:t>
                      </a:r>
                      <a:r>
                        <a:rPr lang="ko-KR" altLang="en-US" dirty="0" smtClean="0"/>
                        <a:t>수학</a:t>
                      </a:r>
                      <a:r>
                        <a:rPr lang="en-US" altLang="ko-KR" dirty="0" smtClean="0"/>
                        <a:t>(40),</a:t>
                      </a:r>
                      <a:r>
                        <a:rPr lang="ko-KR" altLang="en-US" dirty="0" smtClean="0"/>
                        <a:t>영어</a:t>
                      </a:r>
                      <a:r>
                        <a:rPr lang="en-US" altLang="ko-KR" dirty="0" smtClean="0"/>
                        <a:t>(60)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9177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대학 입시 준비의 방향</a:t>
            </a:r>
          </a:p>
        </p:txBody>
      </p:sp>
      <p:grpSp>
        <p:nvGrpSpPr>
          <p:cNvPr id="5" name="그룹 4"/>
          <p:cNvGrpSpPr/>
          <p:nvPr/>
        </p:nvGrpSpPr>
        <p:grpSpPr>
          <a:xfrm>
            <a:off x="457200" y="1412776"/>
            <a:ext cx="5760720" cy="700450"/>
            <a:chOff x="226289" y="7"/>
            <a:chExt cx="5760720" cy="700450"/>
          </a:xfrm>
        </p:grpSpPr>
        <p:sp>
          <p:nvSpPr>
            <p:cNvPr id="6" name="모서리가 둥근 직사각형 5"/>
            <p:cNvSpPr/>
            <p:nvPr/>
          </p:nvSpPr>
          <p:spPr>
            <a:xfrm>
              <a:off x="226289" y="7"/>
              <a:ext cx="5760720" cy="700450"/>
            </a:xfrm>
            <a:prstGeom prst="round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</p:sp>
        <p:sp>
          <p:nvSpPr>
            <p:cNvPr id="7" name="모서리가 둥근 직사각형 4"/>
            <p:cNvSpPr/>
            <p:nvPr/>
          </p:nvSpPr>
          <p:spPr>
            <a:xfrm>
              <a:off x="260482" y="34200"/>
              <a:ext cx="5692334" cy="632064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spcFirstLastPara="0" vert="horz" wrap="square" lIns="217742" tIns="0" rIns="217742" bIns="0" numCol="1" spcCol="1270" anchor="ctr" anchorCtr="0">
              <a:noAutofit/>
            </a:bodyPr>
            <a:lstStyle/>
            <a:p>
              <a:pPr lvl="0" algn="l" defTabSz="10668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ko-KR" sz="2400" b="1" kern="1200" dirty="0" smtClean="0"/>
                <a:t>3</a:t>
              </a:r>
              <a:r>
                <a:rPr lang="ko-KR" altLang="en-US" sz="2400" b="1" kern="1200" dirty="0" smtClean="0"/>
                <a:t>년 특례 주요 대학 정보</a:t>
              </a:r>
              <a:endParaRPr lang="ko-KR" altLang="en-US" sz="2400" b="1" kern="1200" dirty="0"/>
            </a:p>
          </p:txBody>
        </p:sp>
      </p:grpSp>
      <p:graphicFrame>
        <p:nvGraphicFramePr>
          <p:cNvPr id="8" name="내용 개체 틀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66080059"/>
              </p:ext>
            </p:extLst>
          </p:nvPr>
        </p:nvGraphicFramePr>
        <p:xfrm>
          <a:off x="458291" y="2204864"/>
          <a:ext cx="8002141" cy="43942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109529"/>
                <a:gridCol w="5892612"/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대학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전형 방법</a:t>
                      </a:r>
                      <a:endParaRPr lang="ko-KR" altLang="en-US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세종대학교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필답</a:t>
                      </a:r>
                      <a:r>
                        <a:rPr lang="en-US" altLang="ko-KR" dirty="0" smtClean="0"/>
                        <a:t>: [</a:t>
                      </a:r>
                      <a:r>
                        <a:rPr lang="ko-KR" altLang="en-US" dirty="0" smtClean="0"/>
                        <a:t>인문</a:t>
                      </a:r>
                      <a:r>
                        <a:rPr lang="en-US" altLang="ko-KR" dirty="0" smtClean="0"/>
                        <a:t>/</a:t>
                      </a:r>
                      <a:r>
                        <a:rPr lang="ko-KR" altLang="en-US" dirty="0" smtClean="0"/>
                        <a:t>자연</a:t>
                      </a:r>
                      <a:r>
                        <a:rPr lang="en-US" altLang="ko-KR" dirty="0" smtClean="0"/>
                        <a:t>] </a:t>
                      </a:r>
                      <a:r>
                        <a:rPr lang="ko-KR" altLang="en-US" dirty="0" smtClean="0"/>
                        <a:t>영어</a:t>
                      </a:r>
                      <a:r>
                        <a:rPr lang="en-US" altLang="ko-KR" dirty="0" smtClean="0"/>
                        <a:t>(100)</a:t>
                      </a:r>
                      <a:endParaRPr lang="ko-KR" altLang="en-US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성신여자대학교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1</a:t>
                      </a:r>
                      <a:r>
                        <a:rPr lang="ko-KR" altLang="en-US" dirty="0" smtClean="0"/>
                        <a:t>단계</a:t>
                      </a:r>
                      <a:r>
                        <a:rPr lang="en-US" altLang="ko-KR" dirty="0" smtClean="0"/>
                        <a:t>:</a:t>
                      </a:r>
                      <a:r>
                        <a:rPr lang="ko-KR" altLang="en-US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필답</a:t>
                      </a:r>
                      <a:r>
                        <a:rPr lang="en-US" altLang="ko-KR" dirty="0" smtClean="0"/>
                        <a:t>(</a:t>
                      </a:r>
                      <a:r>
                        <a:rPr lang="ko-KR" altLang="en-US" dirty="0" smtClean="0"/>
                        <a:t>영어</a:t>
                      </a:r>
                      <a:r>
                        <a:rPr lang="en-US" altLang="ko-KR" dirty="0" smtClean="0"/>
                        <a:t>100)/2</a:t>
                      </a:r>
                      <a:r>
                        <a:rPr lang="ko-KR" altLang="en-US" dirty="0" smtClean="0"/>
                        <a:t>단계</a:t>
                      </a:r>
                      <a:r>
                        <a:rPr lang="en-US" altLang="ko-KR" dirty="0" smtClean="0"/>
                        <a:t>(4</a:t>
                      </a:r>
                      <a:r>
                        <a:rPr lang="ko-KR" altLang="en-US" dirty="0" smtClean="0"/>
                        <a:t>배수</a:t>
                      </a:r>
                      <a:r>
                        <a:rPr lang="en-US" altLang="ko-KR" dirty="0" smtClean="0"/>
                        <a:t>):1</a:t>
                      </a:r>
                      <a:r>
                        <a:rPr lang="ko-KR" altLang="en-US" dirty="0" smtClean="0"/>
                        <a:t>단계</a:t>
                      </a:r>
                      <a:r>
                        <a:rPr lang="en-US" altLang="ko-KR" dirty="0" smtClean="0"/>
                        <a:t>(40), </a:t>
                      </a:r>
                      <a:r>
                        <a:rPr lang="ko-KR" altLang="en-US" dirty="0" smtClean="0"/>
                        <a:t>면접</a:t>
                      </a:r>
                      <a:r>
                        <a:rPr lang="en-US" altLang="ko-KR" dirty="0" smtClean="0"/>
                        <a:t>(60)</a:t>
                      </a:r>
                    </a:p>
                  </a:txBody>
                  <a:tcPr/>
                </a:tc>
              </a:tr>
              <a:tr h="18288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아주대학교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필답</a:t>
                      </a:r>
                      <a:r>
                        <a:rPr lang="en-US" altLang="ko-KR" dirty="0" smtClean="0"/>
                        <a:t>: </a:t>
                      </a:r>
                      <a:r>
                        <a:rPr lang="ko-KR" altLang="en-US" dirty="0" smtClean="0"/>
                        <a:t>강의테스트</a:t>
                      </a:r>
                      <a:r>
                        <a:rPr lang="en-US" altLang="ko-KR" dirty="0" smtClean="0"/>
                        <a:t>(70), </a:t>
                      </a:r>
                      <a:r>
                        <a:rPr lang="ko-KR" altLang="en-US" dirty="0" smtClean="0"/>
                        <a:t>면접</a:t>
                      </a:r>
                      <a:r>
                        <a:rPr lang="en-US" altLang="ko-KR" dirty="0" smtClean="0"/>
                        <a:t>(30)</a:t>
                      </a:r>
                    </a:p>
                  </a:txBody>
                  <a:tcPr/>
                </a:tc>
              </a:tr>
              <a:tr h="18288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인하대학교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필답</a:t>
                      </a:r>
                      <a:r>
                        <a:rPr lang="en-US" altLang="ko-KR" dirty="0" smtClean="0"/>
                        <a:t>:[</a:t>
                      </a:r>
                      <a:r>
                        <a:rPr lang="ko-KR" altLang="en-US" dirty="0" smtClean="0"/>
                        <a:t>인문</a:t>
                      </a:r>
                      <a:r>
                        <a:rPr lang="en-US" altLang="ko-KR" dirty="0" smtClean="0"/>
                        <a:t>] </a:t>
                      </a:r>
                      <a:r>
                        <a:rPr lang="ko-KR" altLang="en-US" dirty="0" smtClean="0"/>
                        <a:t>국어</a:t>
                      </a:r>
                      <a:r>
                        <a:rPr lang="en-US" altLang="ko-KR" dirty="0" smtClean="0"/>
                        <a:t>(50), </a:t>
                      </a:r>
                      <a:r>
                        <a:rPr lang="ko-KR" altLang="en-US" dirty="0" smtClean="0"/>
                        <a:t>영어</a:t>
                      </a:r>
                      <a:r>
                        <a:rPr lang="en-US" altLang="ko-KR" dirty="0" smtClean="0"/>
                        <a:t>(50)[</a:t>
                      </a:r>
                      <a:r>
                        <a:rPr lang="ko-KR" altLang="en-US" dirty="0" smtClean="0"/>
                        <a:t>자연</a:t>
                      </a:r>
                      <a:r>
                        <a:rPr lang="en-US" altLang="ko-KR" dirty="0" smtClean="0"/>
                        <a:t>] </a:t>
                      </a:r>
                      <a:r>
                        <a:rPr lang="ko-KR" altLang="en-US" dirty="0" smtClean="0"/>
                        <a:t>수학</a:t>
                      </a:r>
                      <a:r>
                        <a:rPr lang="en-US" altLang="ko-KR" dirty="0" smtClean="0"/>
                        <a:t>(50), </a:t>
                      </a:r>
                      <a:r>
                        <a:rPr lang="ko-KR" altLang="en-US" dirty="0" smtClean="0"/>
                        <a:t>영어</a:t>
                      </a:r>
                      <a:r>
                        <a:rPr lang="en-US" altLang="ko-KR" dirty="0" smtClean="0"/>
                        <a:t>(50)</a:t>
                      </a:r>
                    </a:p>
                  </a:txBody>
                  <a:tcPr/>
                </a:tc>
              </a:tr>
              <a:tr h="18288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경기대학교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서류</a:t>
                      </a:r>
                      <a:r>
                        <a:rPr lang="en-US" altLang="ko-KR" dirty="0" smtClean="0"/>
                        <a:t>(50), </a:t>
                      </a:r>
                      <a:r>
                        <a:rPr lang="ko-KR" altLang="en-US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면접</a:t>
                      </a:r>
                      <a:r>
                        <a:rPr lang="en-US" altLang="ko-KR" dirty="0" smtClean="0"/>
                        <a:t>(50)</a:t>
                      </a:r>
                    </a:p>
                  </a:txBody>
                  <a:tcPr/>
                </a:tc>
              </a:tr>
              <a:tr h="18288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가톨릭대학교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면접</a:t>
                      </a:r>
                      <a:r>
                        <a:rPr lang="en-US" altLang="ko-KR" dirty="0" smtClean="0"/>
                        <a:t>(100)</a:t>
                      </a:r>
                    </a:p>
                  </a:txBody>
                  <a:tcPr/>
                </a:tc>
              </a:tr>
              <a:tr h="18288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광운대학교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면접</a:t>
                      </a:r>
                      <a:r>
                        <a:rPr lang="en-US" altLang="ko-KR" dirty="0" smtClean="0"/>
                        <a:t>(100)</a:t>
                      </a:r>
                    </a:p>
                  </a:txBody>
                  <a:tcPr/>
                </a:tc>
              </a:tr>
              <a:tr h="18288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명지대학교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면접</a:t>
                      </a:r>
                      <a:r>
                        <a:rPr lang="en-US" altLang="ko-KR" dirty="0" smtClean="0"/>
                        <a:t>(100)</a:t>
                      </a:r>
                    </a:p>
                  </a:txBody>
                  <a:tcPr/>
                </a:tc>
              </a:tr>
              <a:tr h="12192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/>
                        <a:t>가천대학교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서류</a:t>
                      </a:r>
                      <a:r>
                        <a:rPr lang="en-US" altLang="ko-KR" dirty="0" smtClean="0"/>
                        <a:t>(50), </a:t>
                      </a:r>
                      <a:r>
                        <a:rPr lang="ko-KR" altLang="en-US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면접</a:t>
                      </a:r>
                      <a:r>
                        <a:rPr lang="en-US" altLang="ko-KR" dirty="0" smtClean="0"/>
                        <a:t>(50)</a:t>
                      </a:r>
                    </a:p>
                  </a:txBody>
                  <a:tcPr/>
                </a:tc>
              </a:tr>
              <a:tr h="243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500" b="1" dirty="0" smtClean="0"/>
                        <a:t>한국</a:t>
                      </a:r>
                      <a:r>
                        <a:rPr lang="en-US" altLang="ko-KR" sz="1500" b="1" dirty="0" smtClean="0"/>
                        <a:t>/</a:t>
                      </a:r>
                      <a:r>
                        <a:rPr lang="ko-KR" altLang="en-US" sz="1500" b="1" dirty="0" smtClean="0"/>
                        <a:t>목포 해양대학교</a:t>
                      </a:r>
                      <a:endParaRPr lang="ko-KR" altLang="en-US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면접</a:t>
                      </a:r>
                      <a:r>
                        <a:rPr lang="en-US" altLang="ko-KR" dirty="0" smtClean="0"/>
                        <a:t>(100)</a:t>
                      </a:r>
                    </a:p>
                  </a:txBody>
                  <a:tcPr/>
                </a:tc>
              </a:tr>
              <a:tr h="12192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한국항공대학교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필답</a:t>
                      </a:r>
                      <a:r>
                        <a:rPr lang="en-US" altLang="ko-KR" dirty="0" smtClean="0"/>
                        <a:t>: [</a:t>
                      </a:r>
                      <a:r>
                        <a:rPr lang="ko-KR" altLang="en-US" dirty="0" smtClean="0"/>
                        <a:t>공학</a:t>
                      </a:r>
                      <a:r>
                        <a:rPr lang="en-US" altLang="ko-KR" dirty="0" smtClean="0"/>
                        <a:t>/</a:t>
                      </a:r>
                      <a:r>
                        <a:rPr lang="ko-KR" altLang="en-US" dirty="0" smtClean="0"/>
                        <a:t>이학</a:t>
                      </a:r>
                      <a:r>
                        <a:rPr lang="en-US" altLang="ko-KR" dirty="0" smtClean="0"/>
                        <a:t>] </a:t>
                      </a:r>
                      <a:r>
                        <a:rPr lang="ko-KR" altLang="en-US" dirty="0" smtClean="0"/>
                        <a:t>수학</a:t>
                      </a:r>
                      <a:r>
                        <a:rPr lang="en-US" altLang="ko-KR" dirty="0" smtClean="0"/>
                        <a:t>(100) / [</a:t>
                      </a:r>
                      <a:r>
                        <a:rPr lang="ko-KR" altLang="en-US" dirty="0" smtClean="0"/>
                        <a:t>사회계열</a:t>
                      </a:r>
                      <a:r>
                        <a:rPr lang="en-US" altLang="ko-KR" dirty="0" smtClean="0"/>
                        <a:t>] </a:t>
                      </a:r>
                      <a:r>
                        <a:rPr lang="ko-KR" altLang="en-US" dirty="0" smtClean="0"/>
                        <a:t>영어</a:t>
                      </a:r>
                      <a:r>
                        <a:rPr lang="en-US" altLang="ko-KR" dirty="0" smtClean="0"/>
                        <a:t>(100)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3430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49009321"/>
              </p:ext>
            </p:extLst>
          </p:nvPr>
        </p:nvGraphicFramePr>
        <p:xfrm>
          <a:off x="457200" y="1700809"/>
          <a:ext cx="8229600" cy="46269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 </a:t>
            </a:r>
            <a:r>
              <a:rPr lang="ko-KR" altLang="en-US" dirty="0"/>
              <a:t>대학 입시 준비의 방향</a:t>
            </a:r>
          </a:p>
        </p:txBody>
      </p:sp>
    </p:spTree>
    <p:extLst>
      <p:ext uri="{BB962C8B-B14F-4D97-AF65-F5344CB8AC3E}">
        <p14:creationId xmlns:p14="http://schemas.microsoft.com/office/powerpoint/2010/main" val="1078905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2F20CE0-3E7A-4808-AC7E-7936258FF5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72F20CE0-3E7A-4808-AC7E-7936258FF5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72F20CE0-3E7A-4808-AC7E-7936258FF5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2A0E089-713D-439D-97FA-BEEC2CF462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graphicEl>
                                              <a:dgm id="{D2A0E089-713D-439D-97FA-BEEC2CF462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D2A0E089-713D-439D-97FA-BEEC2CF462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대학 입시 준비의 방향</a:t>
            </a:r>
          </a:p>
        </p:txBody>
      </p:sp>
      <p:grpSp>
        <p:nvGrpSpPr>
          <p:cNvPr id="5" name="그룹 4"/>
          <p:cNvGrpSpPr/>
          <p:nvPr/>
        </p:nvGrpSpPr>
        <p:grpSpPr>
          <a:xfrm>
            <a:off x="457200" y="1412776"/>
            <a:ext cx="5760720" cy="700450"/>
            <a:chOff x="226289" y="7"/>
            <a:chExt cx="5760720" cy="700450"/>
          </a:xfrm>
        </p:grpSpPr>
        <p:sp>
          <p:nvSpPr>
            <p:cNvPr id="6" name="모서리가 둥근 직사각형 5"/>
            <p:cNvSpPr/>
            <p:nvPr/>
          </p:nvSpPr>
          <p:spPr>
            <a:xfrm>
              <a:off x="226289" y="7"/>
              <a:ext cx="5760720" cy="70045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모서리가 둥근 직사각형 4"/>
            <p:cNvSpPr/>
            <p:nvPr/>
          </p:nvSpPr>
          <p:spPr>
            <a:xfrm>
              <a:off x="260482" y="34200"/>
              <a:ext cx="5692334" cy="63206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7742" tIns="0" rIns="217742" bIns="0" numCol="1" spcCol="1270" anchor="ctr" anchorCtr="0">
              <a:noAutofit/>
            </a:bodyPr>
            <a:lstStyle/>
            <a:p>
              <a:pPr lvl="0" algn="l" defTabSz="10668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ko-KR" sz="2400" b="1" kern="1200" dirty="0" smtClean="0"/>
                <a:t>12</a:t>
              </a:r>
              <a:r>
                <a:rPr lang="ko-KR" altLang="en-US" sz="2400" b="1" kern="1200" dirty="0" smtClean="0"/>
                <a:t>년 특례 주요 대학 정보</a:t>
              </a:r>
              <a:endParaRPr lang="ko-KR" altLang="en-US" sz="2400" b="1" kern="1200" dirty="0"/>
            </a:p>
          </p:txBody>
        </p:sp>
      </p:grpSp>
      <p:graphicFrame>
        <p:nvGraphicFramePr>
          <p:cNvPr id="8" name="내용 개체 틀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98513932"/>
              </p:ext>
            </p:extLst>
          </p:nvPr>
        </p:nvGraphicFramePr>
        <p:xfrm>
          <a:off x="458291" y="2204864"/>
          <a:ext cx="8229601" cy="432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0731"/>
                <a:gridCol w="1444786"/>
                <a:gridCol w="5844084"/>
              </a:tblGrid>
              <a:tr h="370840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대학</a:t>
                      </a:r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전형 방법</a:t>
                      </a:r>
                      <a:endParaRPr lang="ko-KR" altLang="en-US" dirty="0"/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서울대학교</a:t>
                      </a:r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서류평가</a:t>
                      </a:r>
                      <a:r>
                        <a:rPr lang="en-US" altLang="ko-KR" dirty="0" smtClean="0"/>
                        <a:t>(100%)</a:t>
                      </a:r>
                    </a:p>
                    <a:p>
                      <a:pPr latinLnBrk="1"/>
                      <a:r>
                        <a:rPr lang="en-US" altLang="ko-KR" dirty="0" smtClean="0"/>
                        <a:t>* </a:t>
                      </a:r>
                      <a:r>
                        <a:rPr lang="ko-KR" altLang="en-US" dirty="0" smtClean="0"/>
                        <a:t>단</a:t>
                      </a:r>
                      <a:r>
                        <a:rPr lang="en-US" altLang="ko-KR" dirty="0" smtClean="0"/>
                        <a:t>, </a:t>
                      </a:r>
                      <a:r>
                        <a:rPr lang="ko-KR" altLang="en-US" dirty="0" smtClean="0"/>
                        <a:t>예체능 계열은 별도 실기고사를 실시함</a:t>
                      </a:r>
                      <a:endParaRPr lang="ko-KR" altLang="en-US" dirty="0"/>
                    </a:p>
                  </a:txBody>
                  <a:tcPr/>
                </a:tc>
              </a:tr>
              <a:tr h="185420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고려</a:t>
                      </a:r>
                      <a:endParaRPr lang="en-US" altLang="ko-KR" dirty="0" smtClean="0"/>
                    </a:p>
                    <a:p>
                      <a:pPr algn="ctr" latinLnBrk="1"/>
                      <a:r>
                        <a:rPr lang="ko-KR" altLang="en-US" dirty="0" smtClean="0"/>
                        <a:t>대학교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1</a:t>
                      </a:r>
                      <a:r>
                        <a:rPr lang="ko-KR" altLang="en-US" dirty="0" smtClean="0"/>
                        <a:t>차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서류평가</a:t>
                      </a:r>
                      <a:r>
                        <a:rPr lang="en-US" altLang="ko-KR" dirty="0" smtClean="0"/>
                        <a:t>(100%)</a:t>
                      </a:r>
                      <a:endParaRPr lang="ko-KR" altLang="en-US" dirty="0"/>
                    </a:p>
                  </a:txBody>
                  <a:tcPr/>
                </a:tc>
              </a:tr>
              <a:tr h="185420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2</a:t>
                      </a:r>
                      <a:r>
                        <a:rPr lang="ko-KR" altLang="en-US" dirty="0" smtClean="0"/>
                        <a:t>차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서류평가</a:t>
                      </a:r>
                      <a:r>
                        <a:rPr lang="en-US" altLang="ko-KR" dirty="0" smtClean="0"/>
                        <a:t>(100%)</a:t>
                      </a:r>
                      <a:endParaRPr lang="ko-KR" altLang="en-US" dirty="0"/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연세대학교</a:t>
                      </a:r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서류평가</a:t>
                      </a:r>
                      <a:r>
                        <a:rPr lang="en-US" altLang="ko-KR" dirty="0" smtClean="0"/>
                        <a:t>(100%)</a:t>
                      </a:r>
                      <a:endParaRPr lang="ko-KR" altLang="en-US" dirty="0"/>
                    </a:p>
                  </a:txBody>
                  <a:tcPr/>
                </a:tc>
              </a:tr>
              <a:tr h="185420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가톨릭 대학교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/>
                        <a:t>전모집</a:t>
                      </a:r>
                      <a:r>
                        <a:rPr lang="ko-KR" altLang="en-US" dirty="0" smtClean="0"/>
                        <a:t> 단위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면접</a:t>
                      </a:r>
                      <a:r>
                        <a:rPr lang="en-US" altLang="ko-KR" dirty="0" smtClean="0"/>
                        <a:t>(100%)</a:t>
                      </a:r>
                      <a:endParaRPr lang="ko-KR" altLang="en-US" dirty="0"/>
                    </a:p>
                  </a:txBody>
                  <a:tcPr/>
                </a:tc>
              </a:tr>
              <a:tr h="18542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dirty="0" smtClean="0"/>
                        <a:t>의예과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dirty="0" smtClean="0"/>
                        <a:t>서류</a:t>
                      </a:r>
                      <a:r>
                        <a:rPr lang="en-US" altLang="ko-KR" dirty="0" smtClean="0"/>
                        <a:t>(70%),</a:t>
                      </a:r>
                      <a:r>
                        <a:rPr lang="ko-KR" altLang="en-US" dirty="0" smtClean="0"/>
                        <a:t>면접</a:t>
                      </a:r>
                      <a:r>
                        <a:rPr lang="en-US" altLang="ko-KR" dirty="0" smtClean="0"/>
                        <a:t>(30%)/</a:t>
                      </a:r>
                      <a:r>
                        <a:rPr lang="ko-KR" altLang="en-US" dirty="0" smtClean="0"/>
                        <a:t>간호학과</a:t>
                      </a:r>
                      <a:r>
                        <a:rPr lang="en-US" altLang="ko-KR" dirty="0" smtClean="0"/>
                        <a:t>: </a:t>
                      </a:r>
                      <a:r>
                        <a:rPr lang="ko-KR" altLang="en-US" dirty="0" smtClean="0"/>
                        <a:t>국어</a:t>
                      </a:r>
                      <a:r>
                        <a:rPr lang="en-US" altLang="ko-KR" dirty="0" smtClean="0"/>
                        <a:t>(</a:t>
                      </a:r>
                      <a:r>
                        <a:rPr lang="en-US" altLang="ko-KR" smtClean="0"/>
                        <a:t>50%),</a:t>
                      </a:r>
                      <a:r>
                        <a:rPr lang="ko-KR" altLang="en-US" smtClean="0"/>
                        <a:t>영어</a:t>
                      </a:r>
                      <a:r>
                        <a:rPr lang="en-US" altLang="ko-KR" dirty="0" smtClean="0"/>
                        <a:t>(50%)</a:t>
                      </a:r>
                      <a:endParaRPr lang="ko-KR" altLang="en-US" dirty="0"/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서강대학교</a:t>
                      </a:r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서류평가</a:t>
                      </a:r>
                      <a:r>
                        <a:rPr lang="en-US" altLang="ko-KR" dirty="0" smtClean="0"/>
                        <a:t>(100%)</a:t>
                      </a:r>
                      <a:endParaRPr lang="ko-KR" altLang="en-US" dirty="0"/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성균관대학교</a:t>
                      </a:r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서류평가</a:t>
                      </a:r>
                      <a:r>
                        <a:rPr lang="en-US" altLang="ko-KR" dirty="0" smtClean="0"/>
                        <a:t>(100%)</a:t>
                      </a:r>
                      <a:endParaRPr lang="ko-KR" altLang="en-US" dirty="0"/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이화여자대학교</a:t>
                      </a:r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서류평가</a:t>
                      </a:r>
                      <a:r>
                        <a:rPr lang="en-US" altLang="ko-KR" dirty="0" smtClean="0"/>
                        <a:t>(100%)</a:t>
                      </a:r>
                      <a:endParaRPr lang="ko-KR" altLang="en-US" dirty="0"/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/>
                        <a:t>경희대학교</a:t>
                      </a:r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면접</a:t>
                      </a:r>
                      <a:r>
                        <a:rPr lang="en-US" altLang="ko-KR" dirty="0" smtClean="0"/>
                        <a:t>(100%)</a:t>
                      </a:r>
                      <a:endParaRPr lang="ko-KR" alt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3383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대학 입시 준비의 방향</a:t>
            </a:r>
          </a:p>
        </p:txBody>
      </p:sp>
      <p:grpSp>
        <p:nvGrpSpPr>
          <p:cNvPr id="5" name="그룹 4"/>
          <p:cNvGrpSpPr/>
          <p:nvPr/>
        </p:nvGrpSpPr>
        <p:grpSpPr>
          <a:xfrm>
            <a:off x="457200" y="1412776"/>
            <a:ext cx="5760720" cy="700450"/>
            <a:chOff x="226289" y="7"/>
            <a:chExt cx="5760720" cy="700450"/>
          </a:xfrm>
        </p:grpSpPr>
        <p:sp>
          <p:nvSpPr>
            <p:cNvPr id="6" name="모서리가 둥근 직사각형 5"/>
            <p:cNvSpPr/>
            <p:nvPr/>
          </p:nvSpPr>
          <p:spPr>
            <a:xfrm>
              <a:off x="226289" y="7"/>
              <a:ext cx="5760720" cy="70045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모서리가 둥근 직사각형 4"/>
            <p:cNvSpPr/>
            <p:nvPr/>
          </p:nvSpPr>
          <p:spPr>
            <a:xfrm>
              <a:off x="260482" y="34200"/>
              <a:ext cx="5692334" cy="63206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7742" tIns="0" rIns="217742" bIns="0" numCol="1" spcCol="1270" anchor="ctr" anchorCtr="0">
              <a:noAutofit/>
            </a:bodyPr>
            <a:lstStyle/>
            <a:p>
              <a:pPr lvl="0" algn="l" defTabSz="10668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ko-KR" sz="2400" b="1" kern="1200" dirty="0" smtClean="0"/>
                <a:t>12</a:t>
              </a:r>
              <a:r>
                <a:rPr lang="ko-KR" altLang="en-US" sz="2400" b="1" kern="1200" dirty="0" smtClean="0"/>
                <a:t>년 특례 주요 대학 정보</a:t>
              </a:r>
              <a:endParaRPr lang="ko-KR" altLang="en-US" sz="2400" b="1" kern="1200" dirty="0"/>
            </a:p>
          </p:txBody>
        </p:sp>
      </p:grpSp>
      <p:graphicFrame>
        <p:nvGraphicFramePr>
          <p:cNvPr id="8" name="내용 개체 틀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704052"/>
              </p:ext>
            </p:extLst>
          </p:nvPr>
        </p:nvGraphicFramePr>
        <p:xfrm>
          <a:off x="458291" y="2204864"/>
          <a:ext cx="8229602" cy="43027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945357"/>
                <a:gridCol w="1224136"/>
                <a:gridCol w="6060109"/>
              </a:tblGrid>
              <a:tr h="370840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대학</a:t>
                      </a:r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전형 방법</a:t>
                      </a:r>
                      <a:endParaRPr lang="ko-KR" altLang="en-US" dirty="0"/>
                    </a:p>
                  </a:txBody>
                  <a:tcPr/>
                </a:tc>
              </a:tr>
              <a:tr h="0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한국외국어대학교</a:t>
                      </a:r>
                      <a:endParaRPr lang="ko-KR" altLang="en-US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한국어</a:t>
                      </a:r>
                      <a:r>
                        <a:rPr lang="en-US" altLang="ko-KR" dirty="0" smtClean="0"/>
                        <a:t>(40%), </a:t>
                      </a:r>
                      <a:r>
                        <a:rPr lang="ko-KR" altLang="en-US" dirty="0" smtClean="0"/>
                        <a:t>영어</a:t>
                      </a:r>
                      <a:r>
                        <a:rPr lang="en-US" altLang="ko-KR" dirty="0" smtClean="0"/>
                        <a:t>(60%)</a:t>
                      </a:r>
                      <a:endParaRPr lang="ko-KR" altLang="en-US" dirty="0"/>
                    </a:p>
                  </a:txBody>
                  <a:tcPr/>
                </a:tc>
              </a:tr>
              <a:tr h="182880">
                <a:tc rowSpan="2"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solidFill>
                            <a:schemeClr val="tx1"/>
                          </a:solidFill>
                        </a:rPr>
                        <a:t>한양대학교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[</a:t>
                      </a:r>
                      <a:r>
                        <a:rPr lang="ko-KR" altLang="en-US" dirty="0" smtClean="0"/>
                        <a:t>인문</a:t>
                      </a:r>
                      <a:r>
                        <a:rPr lang="en-US" altLang="ko-KR" dirty="0" smtClean="0"/>
                        <a:t>] </a:t>
                      </a:r>
                      <a:r>
                        <a:rPr lang="ko-KR" altLang="en-US" dirty="0" smtClean="0"/>
                        <a:t>국어</a:t>
                      </a:r>
                      <a:r>
                        <a:rPr lang="en-US" altLang="ko-KR" dirty="0" smtClean="0"/>
                        <a:t>,</a:t>
                      </a:r>
                      <a:r>
                        <a:rPr lang="en-US" altLang="ko-KR" baseline="0" dirty="0" smtClean="0"/>
                        <a:t> [</a:t>
                      </a:r>
                      <a:r>
                        <a:rPr lang="ko-KR" altLang="en-US" baseline="0" dirty="0" smtClean="0"/>
                        <a:t>자연</a:t>
                      </a:r>
                      <a:r>
                        <a:rPr lang="en-US" altLang="ko-KR" baseline="0" dirty="0" smtClean="0"/>
                        <a:t>] </a:t>
                      </a:r>
                      <a:r>
                        <a:rPr lang="ko-KR" altLang="en-US" baseline="0" dirty="0" smtClean="0"/>
                        <a:t>수학</a:t>
                      </a:r>
                      <a:r>
                        <a:rPr lang="en-US" altLang="ko-KR" baseline="0" dirty="0" smtClean="0"/>
                        <a:t>, [</a:t>
                      </a:r>
                      <a:r>
                        <a:rPr lang="ko-KR" altLang="en-US" baseline="0" dirty="0" smtClean="0"/>
                        <a:t>국제학부</a:t>
                      </a:r>
                      <a:r>
                        <a:rPr lang="en-US" altLang="ko-KR" baseline="0" dirty="0" smtClean="0"/>
                        <a:t>] </a:t>
                      </a:r>
                      <a:r>
                        <a:rPr lang="ko-KR" altLang="en-US" baseline="0" dirty="0" smtClean="0"/>
                        <a:t>영어구술면접</a:t>
                      </a:r>
                      <a:endParaRPr lang="ko-KR" altLang="en-US" dirty="0"/>
                    </a:p>
                  </a:txBody>
                  <a:tcPr/>
                </a:tc>
              </a:tr>
              <a:tr h="182880">
                <a:tc gridSpan="2" vMerge="1"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="1" dirty="0" smtClean="0">
                          <a:solidFill>
                            <a:srgbClr val="FF0000"/>
                          </a:solidFill>
                        </a:rPr>
                        <a:t>2017</a:t>
                      </a:r>
                      <a:r>
                        <a:rPr lang="ko-KR" altLang="en-US" b="1" dirty="0" smtClean="0">
                          <a:solidFill>
                            <a:srgbClr val="FF0000"/>
                          </a:solidFill>
                        </a:rPr>
                        <a:t>학년도 서류평가 </a:t>
                      </a:r>
                      <a:r>
                        <a:rPr lang="en-US" altLang="ko-KR" b="1" dirty="0" smtClean="0">
                          <a:solidFill>
                            <a:srgbClr val="FF0000"/>
                          </a:solidFill>
                        </a:rPr>
                        <a:t>100%</a:t>
                      </a:r>
                      <a:r>
                        <a:rPr lang="ko-KR" altLang="en-US" b="1" dirty="0" smtClean="0">
                          <a:solidFill>
                            <a:srgbClr val="FF0000"/>
                          </a:solidFill>
                        </a:rPr>
                        <a:t>로 변경 예정</a:t>
                      </a:r>
                      <a:endParaRPr lang="ko-KR" alt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121920">
                <a:tc rowSpan="3">
                  <a:txBody>
                    <a:bodyPr/>
                    <a:lstStyle/>
                    <a:p>
                      <a:pPr algn="ctr" latinLnBrk="1"/>
                      <a:endParaRPr lang="en-US" altLang="ko-KR" dirty="0" smtClean="0"/>
                    </a:p>
                    <a:p>
                      <a:pPr algn="ctr" latinLnBrk="1"/>
                      <a:r>
                        <a:rPr lang="ko-KR" altLang="en-US" dirty="0" smtClean="0"/>
                        <a:t>중앙</a:t>
                      </a:r>
                      <a:endParaRPr lang="en-US" altLang="ko-KR" dirty="0" smtClean="0"/>
                    </a:p>
                    <a:p>
                      <a:pPr algn="ctr" latinLnBrk="1"/>
                      <a:r>
                        <a:rPr lang="ko-KR" altLang="en-US" dirty="0" smtClean="0"/>
                        <a:t>대학교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인문</a:t>
                      </a:r>
                      <a:r>
                        <a:rPr lang="en-US" altLang="ko-KR" dirty="0" smtClean="0"/>
                        <a:t>/</a:t>
                      </a:r>
                      <a:r>
                        <a:rPr lang="ko-KR" altLang="en-US" dirty="0" smtClean="0"/>
                        <a:t>자연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서류평가</a:t>
                      </a:r>
                      <a:r>
                        <a:rPr lang="en-US" altLang="ko-KR" dirty="0" smtClean="0"/>
                        <a:t>(100%)</a:t>
                      </a:r>
                      <a:endParaRPr lang="ko-KR" altLang="en-US" dirty="0"/>
                    </a:p>
                  </a:txBody>
                  <a:tcPr/>
                </a:tc>
              </a:tr>
              <a:tr h="24384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예체능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서류평가</a:t>
                      </a:r>
                      <a:r>
                        <a:rPr lang="en-US" altLang="ko-KR" dirty="0" smtClean="0"/>
                        <a:t>(30%), </a:t>
                      </a:r>
                      <a:r>
                        <a:rPr lang="ko-KR" altLang="en-US" dirty="0" smtClean="0"/>
                        <a:t>실기</a:t>
                      </a:r>
                      <a:r>
                        <a:rPr lang="en-US" altLang="ko-KR" dirty="0" smtClean="0"/>
                        <a:t>(70%)</a:t>
                      </a:r>
                      <a:endParaRPr lang="ko-KR" altLang="en-US" dirty="0"/>
                    </a:p>
                  </a:txBody>
                  <a:tcPr/>
                </a:tc>
              </a:tr>
              <a:tr h="12192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의학부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1</a:t>
                      </a:r>
                      <a:r>
                        <a:rPr lang="ko-KR" altLang="en-US" dirty="0" smtClean="0"/>
                        <a:t>단계</a:t>
                      </a:r>
                      <a:r>
                        <a:rPr lang="en-US" altLang="ko-KR" dirty="0" smtClean="0"/>
                        <a:t>:</a:t>
                      </a:r>
                      <a:r>
                        <a:rPr lang="ko-KR" altLang="en-US" dirty="0" smtClean="0"/>
                        <a:t>영어</a:t>
                      </a:r>
                      <a:r>
                        <a:rPr lang="en-US" altLang="ko-KR" dirty="0" smtClean="0"/>
                        <a:t>(50), </a:t>
                      </a:r>
                      <a:r>
                        <a:rPr lang="ko-KR" altLang="en-US" dirty="0" smtClean="0"/>
                        <a:t>수학</a:t>
                      </a:r>
                      <a:r>
                        <a:rPr lang="en-US" altLang="ko-KR" dirty="0" smtClean="0"/>
                        <a:t>(50)/2</a:t>
                      </a:r>
                      <a:r>
                        <a:rPr lang="ko-KR" altLang="en-US" dirty="0" smtClean="0"/>
                        <a:t>단계</a:t>
                      </a:r>
                      <a:r>
                        <a:rPr lang="en-US" altLang="ko-KR" dirty="0" smtClean="0"/>
                        <a:t>:1</a:t>
                      </a:r>
                      <a:r>
                        <a:rPr lang="ko-KR" altLang="en-US" dirty="0" smtClean="0"/>
                        <a:t>단계 성적</a:t>
                      </a:r>
                      <a:r>
                        <a:rPr lang="en-US" altLang="ko-KR" dirty="0" smtClean="0"/>
                        <a:t>(60), </a:t>
                      </a:r>
                      <a:r>
                        <a:rPr lang="ko-KR" altLang="en-US" dirty="0" smtClean="0"/>
                        <a:t>면접</a:t>
                      </a:r>
                      <a:r>
                        <a:rPr lang="en-US" altLang="ko-KR" dirty="0" smtClean="0"/>
                        <a:t>(40)</a:t>
                      </a:r>
                      <a:endParaRPr lang="ko-KR" altLang="en-US" dirty="0"/>
                    </a:p>
                  </a:txBody>
                  <a:tcPr/>
                </a:tc>
              </a:tr>
              <a:tr h="180340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숙명여자대학교</a:t>
                      </a:r>
                      <a:endParaRPr lang="ko-KR" altLang="en-US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[</a:t>
                      </a:r>
                      <a:r>
                        <a:rPr lang="ko-KR" altLang="en-US" dirty="0" smtClean="0"/>
                        <a:t>인문</a:t>
                      </a:r>
                      <a:r>
                        <a:rPr lang="en-US" altLang="ko-KR" dirty="0" smtClean="0"/>
                        <a:t>/</a:t>
                      </a:r>
                      <a:r>
                        <a:rPr lang="ko-KR" altLang="en-US" dirty="0" smtClean="0"/>
                        <a:t>자연</a:t>
                      </a:r>
                      <a:r>
                        <a:rPr lang="en-US" altLang="ko-KR" dirty="0" smtClean="0"/>
                        <a:t>]</a:t>
                      </a:r>
                      <a:r>
                        <a:rPr lang="ko-KR" altLang="en-US" dirty="0" smtClean="0"/>
                        <a:t>국어</a:t>
                      </a:r>
                      <a:r>
                        <a:rPr lang="en-US" altLang="ko-KR" dirty="0" smtClean="0"/>
                        <a:t>(20), </a:t>
                      </a:r>
                      <a:r>
                        <a:rPr lang="ko-KR" altLang="en-US" dirty="0" smtClean="0"/>
                        <a:t>면접</a:t>
                      </a:r>
                      <a:r>
                        <a:rPr lang="en-US" altLang="ko-KR" dirty="0" smtClean="0"/>
                        <a:t>(80) [</a:t>
                      </a:r>
                      <a:r>
                        <a:rPr lang="ko-KR" altLang="en-US" dirty="0" smtClean="0"/>
                        <a:t>예체능</a:t>
                      </a:r>
                      <a:r>
                        <a:rPr lang="en-US" altLang="ko-KR" dirty="0" smtClean="0"/>
                        <a:t>]</a:t>
                      </a:r>
                      <a:r>
                        <a:rPr lang="ko-KR" altLang="en-US" dirty="0" smtClean="0"/>
                        <a:t>국어</a:t>
                      </a:r>
                      <a:r>
                        <a:rPr lang="en-US" altLang="ko-KR" dirty="0" smtClean="0"/>
                        <a:t>(20), </a:t>
                      </a:r>
                      <a:r>
                        <a:rPr lang="ko-KR" altLang="en-US" dirty="0" smtClean="0"/>
                        <a:t>실기</a:t>
                      </a:r>
                      <a:r>
                        <a:rPr lang="en-US" altLang="ko-KR" dirty="0" smtClean="0"/>
                        <a:t>(80)</a:t>
                      </a:r>
                      <a:endParaRPr lang="ko-KR" altLang="en-US" dirty="0"/>
                    </a:p>
                  </a:txBody>
                  <a:tcPr/>
                </a:tc>
              </a:tr>
              <a:tr h="118533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홍익대학교</a:t>
                      </a:r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[</a:t>
                      </a:r>
                      <a:r>
                        <a:rPr lang="ko-KR" altLang="en-US" dirty="0" smtClean="0"/>
                        <a:t>인문</a:t>
                      </a:r>
                      <a:r>
                        <a:rPr lang="en-US" altLang="ko-KR" dirty="0" smtClean="0"/>
                        <a:t>/</a:t>
                      </a:r>
                      <a:r>
                        <a:rPr lang="ko-KR" altLang="en-US" dirty="0" smtClean="0"/>
                        <a:t>자연</a:t>
                      </a:r>
                      <a:r>
                        <a:rPr lang="en-US" altLang="ko-KR" dirty="0" smtClean="0"/>
                        <a:t>]</a:t>
                      </a:r>
                      <a:r>
                        <a:rPr lang="ko-KR" altLang="en-US" dirty="0" smtClean="0"/>
                        <a:t>서류</a:t>
                      </a:r>
                      <a:r>
                        <a:rPr lang="en-US" altLang="ko-KR" dirty="0" smtClean="0"/>
                        <a:t>(80), </a:t>
                      </a:r>
                      <a:r>
                        <a:rPr lang="ko-KR" altLang="en-US" dirty="0" smtClean="0"/>
                        <a:t>면접</a:t>
                      </a:r>
                      <a:r>
                        <a:rPr lang="en-US" altLang="ko-KR" dirty="0" smtClean="0"/>
                        <a:t>(20) [</a:t>
                      </a:r>
                      <a:r>
                        <a:rPr lang="ko-KR" altLang="en-US" dirty="0" smtClean="0"/>
                        <a:t>미술</a:t>
                      </a:r>
                      <a:r>
                        <a:rPr lang="en-US" altLang="ko-KR" dirty="0" smtClean="0"/>
                        <a:t>]</a:t>
                      </a:r>
                      <a:r>
                        <a:rPr lang="ko-KR" altLang="en-US" dirty="0" smtClean="0"/>
                        <a:t>서류</a:t>
                      </a:r>
                      <a:r>
                        <a:rPr lang="en-US" altLang="ko-KR" dirty="0" smtClean="0"/>
                        <a:t>(40),</a:t>
                      </a:r>
                      <a:r>
                        <a:rPr lang="en-US" altLang="ko-KR" baseline="0" dirty="0" smtClean="0"/>
                        <a:t> </a:t>
                      </a:r>
                      <a:r>
                        <a:rPr lang="ko-KR" altLang="en-US" baseline="0" dirty="0" smtClean="0"/>
                        <a:t>면접</a:t>
                      </a:r>
                      <a:r>
                        <a:rPr lang="en-US" altLang="ko-KR" baseline="0" dirty="0" smtClean="0"/>
                        <a:t>(60)</a:t>
                      </a:r>
                      <a:endParaRPr lang="ko-KR" altLang="en-US" dirty="0"/>
                    </a:p>
                  </a:txBody>
                  <a:tcPr/>
                </a:tc>
              </a:tr>
              <a:tr h="320040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동국대학교</a:t>
                      </a:r>
                      <a:endParaRPr lang="ko-KR" altLang="en-US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[</a:t>
                      </a:r>
                      <a:r>
                        <a:rPr lang="ko-KR" altLang="en-US" dirty="0" smtClean="0"/>
                        <a:t>인문</a:t>
                      </a:r>
                      <a:r>
                        <a:rPr lang="en-US" altLang="ko-KR" dirty="0" smtClean="0"/>
                        <a:t>] </a:t>
                      </a:r>
                      <a:r>
                        <a:rPr lang="ko-KR" altLang="en-US" dirty="0" smtClean="0"/>
                        <a:t>국어</a:t>
                      </a:r>
                      <a:r>
                        <a:rPr lang="en-US" altLang="ko-KR" dirty="0" smtClean="0"/>
                        <a:t>(40),</a:t>
                      </a:r>
                      <a:r>
                        <a:rPr lang="ko-KR" altLang="en-US" dirty="0" smtClean="0"/>
                        <a:t>영어</a:t>
                      </a:r>
                      <a:r>
                        <a:rPr lang="en-US" altLang="ko-KR" dirty="0" smtClean="0"/>
                        <a:t>(60) [</a:t>
                      </a:r>
                      <a:r>
                        <a:rPr lang="ko-KR" altLang="en-US" dirty="0" smtClean="0"/>
                        <a:t>자연</a:t>
                      </a:r>
                      <a:r>
                        <a:rPr lang="en-US" altLang="ko-KR" dirty="0" smtClean="0"/>
                        <a:t>] </a:t>
                      </a:r>
                      <a:r>
                        <a:rPr lang="ko-KR" altLang="en-US" dirty="0" smtClean="0"/>
                        <a:t>수학</a:t>
                      </a:r>
                      <a:r>
                        <a:rPr lang="en-US" altLang="ko-KR" dirty="0" smtClean="0"/>
                        <a:t>(40),</a:t>
                      </a:r>
                      <a:r>
                        <a:rPr lang="ko-KR" altLang="en-US" dirty="0" smtClean="0"/>
                        <a:t>영어</a:t>
                      </a:r>
                      <a:r>
                        <a:rPr lang="en-US" altLang="ko-KR" dirty="0" smtClean="0"/>
                        <a:t>(60)</a:t>
                      </a:r>
                    </a:p>
                    <a:p>
                      <a:pPr latinLnBrk="1"/>
                      <a:r>
                        <a:rPr lang="en-US" altLang="ko-KR" dirty="0" smtClean="0"/>
                        <a:t>[</a:t>
                      </a:r>
                      <a:r>
                        <a:rPr lang="ko-KR" altLang="en-US" dirty="0" smtClean="0"/>
                        <a:t>예체능</a:t>
                      </a:r>
                      <a:r>
                        <a:rPr lang="en-US" altLang="ko-KR" dirty="0" smtClean="0"/>
                        <a:t>] </a:t>
                      </a:r>
                      <a:r>
                        <a:rPr lang="ko-KR" altLang="en-US" dirty="0" smtClean="0"/>
                        <a:t>실기</a:t>
                      </a:r>
                      <a:r>
                        <a:rPr lang="en-US" altLang="ko-KR" dirty="0" smtClean="0"/>
                        <a:t>(80), </a:t>
                      </a:r>
                      <a:r>
                        <a:rPr lang="ko-KR" altLang="en-US" dirty="0" smtClean="0"/>
                        <a:t>면접</a:t>
                      </a:r>
                      <a:r>
                        <a:rPr lang="en-US" altLang="ko-KR" dirty="0" smtClean="0"/>
                        <a:t>(20)</a:t>
                      </a:r>
                      <a:endParaRPr lang="ko-KR" altLang="en-US" dirty="0"/>
                    </a:p>
                  </a:txBody>
                  <a:tcPr/>
                </a:tc>
              </a:tr>
              <a:tr h="320040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건국대학교</a:t>
                      </a:r>
                      <a:endParaRPr lang="ko-KR" altLang="en-US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[</a:t>
                      </a:r>
                      <a:r>
                        <a:rPr lang="ko-KR" altLang="en-US" dirty="0" smtClean="0"/>
                        <a:t>인문</a:t>
                      </a:r>
                      <a:r>
                        <a:rPr lang="en-US" altLang="ko-KR" dirty="0" smtClean="0"/>
                        <a:t>/</a:t>
                      </a:r>
                      <a:r>
                        <a:rPr lang="ko-KR" altLang="en-US" dirty="0" smtClean="0"/>
                        <a:t>예체능</a:t>
                      </a:r>
                      <a:r>
                        <a:rPr lang="en-US" altLang="ko-KR" dirty="0" smtClean="0"/>
                        <a:t>] </a:t>
                      </a:r>
                      <a:r>
                        <a:rPr lang="ko-KR" altLang="en-US" dirty="0" smtClean="0"/>
                        <a:t>국어</a:t>
                      </a:r>
                      <a:r>
                        <a:rPr lang="en-US" altLang="ko-KR" dirty="0" smtClean="0"/>
                        <a:t>(50),</a:t>
                      </a:r>
                      <a:r>
                        <a:rPr lang="ko-KR" altLang="en-US" dirty="0" smtClean="0"/>
                        <a:t>영어</a:t>
                      </a:r>
                      <a:r>
                        <a:rPr lang="en-US" altLang="ko-KR" dirty="0" smtClean="0"/>
                        <a:t>(50) [</a:t>
                      </a:r>
                      <a:r>
                        <a:rPr lang="ko-KR" altLang="en-US" dirty="0" smtClean="0"/>
                        <a:t>자연</a:t>
                      </a:r>
                      <a:r>
                        <a:rPr lang="en-US" altLang="ko-KR" dirty="0" smtClean="0"/>
                        <a:t>] </a:t>
                      </a:r>
                      <a:r>
                        <a:rPr lang="ko-KR" altLang="en-US" dirty="0" smtClean="0"/>
                        <a:t>수학</a:t>
                      </a:r>
                      <a:r>
                        <a:rPr lang="en-US" altLang="ko-KR" dirty="0" smtClean="0"/>
                        <a:t>(50),</a:t>
                      </a:r>
                      <a:r>
                        <a:rPr lang="ko-KR" altLang="en-US" dirty="0" smtClean="0"/>
                        <a:t>영어</a:t>
                      </a:r>
                      <a:r>
                        <a:rPr lang="en-US" altLang="ko-KR" dirty="0" smtClean="0"/>
                        <a:t>(50)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4479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대학 입시 준비의 방향</a:t>
            </a:r>
          </a:p>
        </p:txBody>
      </p:sp>
      <p:grpSp>
        <p:nvGrpSpPr>
          <p:cNvPr id="5" name="그룹 4"/>
          <p:cNvGrpSpPr/>
          <p:nvPr/>
        </p:nvGrpSpPr>
        <p:grpSpPr>
          <a:xfrm>
            <a:off x="457200" y="1412776"/>
            <a:ext cx="5760720" cy="700450"/>
            <a:chOff x="226289" y="7"/>
            <a:chExt cx="5760720" cy="700450"/>
          </a:xfrm>
        </p:grpSpPr>
        <p:sp>
          <p:nvSpPr>
            <p:cNvPr id="6" name="모서리가 둥근 직사각형 5"/>
            <p:cNvSpPr/>
            <p:nvPr/>
          </p:nvSpPr>
          <p:spPr>
            <a:xfrm>
              <a:off x="226289" y="7"/>
              <a:ext cx="5760720" cy="70045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모서리가 둥근 직사각형 4"/>
            <p:cNvSpPr/>
            <p:nvPr/>
          </p:nvSpPr>
          <p:spPr>
            <a:xfrm>
              <a:off x="260482" y="34200"/>
              <a:ext cx="5692334" cy="63206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7742" tIns="0" rIns="217742" bIns="0" numCol="1" spcCol="1270" anchor="ctr" anchorCtr="0">
              <a:noAutofit/>
            </a:bodyPr>
            <a:lstStyle/>
            <a:p>
              <a:pPr lvl="0" algn="l" defTabSz="10668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ko-KR" sz="2400" b="1" kern="1200" dirty="0" smtClean="0"/>
                <a:t>12</a:t>
              </a:r>
              <a:r>
                <a:rPr lang="ko-KR" altLang="en-US" sz="2400" b="1" kern="1200" dirty="0" smtClean="0"/>
                <a:t>년 특례 주요 대학 정보</a:t>
              </a:r>
              <a:endParaRPr lang="ko-KR" altLang="en-US" sz="2400" b="1" kern="1200" dirty="0"/>
            </a:p>
          </p:txBody>
        </p:sp>
      </p:grpSp>
      <p:graphicFrame>
        <p:nvGraphicFramePr>
          <p:cNvPr id="8" name="내용 개체 틀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6243178"/>
              </p:ext>
            </p:extLst>
          </p:nvPr>
        </p:nvGraphicFramePr>
        <p:xfrm>
          <a:off x="458291" y="2444328"/>
          <a:ext cx="8229602" cy="366268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169493"/>
                <a:gridCol w="6060109"/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대학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전형 방법</a:t>
                      </a:r>
                      <a:endParaRPr lang="ko-KR" altLang="en-US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세종대학교</a:t>
                      </a:r>
                      <a:endParaRPr lang="ko-KR" altLang="en-US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[</a:t>
                      </a:r>
                      <a:r>
                        <a:rPr lang="ko-KR" altLang="en-US" dirty="0" smtClean="0"/>
                        <a:t>인문</a:t>
                      </a:r>
                      <a:r>
                        <a:rPr lang="en-US" altLang="ko-KR" dirty="0" smtClean="0"/>
                        <a:t>/</a:t>
                      </a:r>
                      <a:r>
                        <a:rPr lang="ko-KR" altLang="en-US" dirty="0" smtClean="0"/>
                        <a:t>자연</a:t>
                      </a:r>
                      <a:r>
                        <a:rPr lang="en-US" altLang="ko-KR" dirty="0" smtClean="0"/>
                        <a:t>] </a:t>
                      </a:r>
                      <a:r>
                        <a:rPr lang="ko-KR" altLang="en-US" dirty="0" smtClean="0"/>
                        <a:t>영어</a:t>
                      </a:r>
                      <a:r>
                        <a:rPr lang="en-US" altLang="ko-KR" dirty="0" smtClean="0"/>
                        <a:t>(100%) [</a:t>
                      </a:r>
                      <a:r>
                        <a:rPr lang="ko-KR" altLang="en-US" dirty="0" smtClean="0"/>
                        <a:t>예체능</a:t>
                      </a:r>
                      <a:r>
                        <a:rPr lang="en-US" altLang="ko-KR" dirty="0" smtClean="0"/>
                        <a:t>] </a:t>
                      </a:r>
                      <a:r>
                        <a:rPr lang="ko-KR" altLang="en-US" dirty="0" smtClean="0"/>
                        <a:t>면접</a:t>
                      </a:r>
                      <a:r>
                        <a:rPr lang="en-US" altLang="ko-KR" dirty="0" smtClean="0"/>
                        <a:t>(100%)</a:t>
                      </a:r>
                      <a:endParaRPr lang="ko-KR" altLang="en-US" dirty="0"/>
                    </a:p>
                  </a:txBody>
                  <a:tcPr/>
                </a:tc>
              </a:tr>
              <a:tr h="30395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/>
                        <a:t>한동대학교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1</a:t>
                      </a:r>
                      <a:r>
                        <a:rPr lang="ko-KR" altLang="en-US" dirty="0" smtClean="0"/>
                        <a:t>단계</a:t>
                      </a:r>
                      <a:r>
                        <a:rPr lang="en-US" altLang="ko-KR" dirty="0" smtClean="0"/>
                        <a:t>:</a:t>
                      </a:r>
                      <a:r>
                        <a:rPr lang="ko-KR" altLang="en-US" dirty="0" smtClean="0"/>
                        <a:t>서류심사</a:t>
                      </a:r>
                      <a:r>
                        <a:rPr lang="en-US" altLang="ko-KR" dirty="0" smtClean="0"/>
                        <a:t>(100)/2</a:t>
                      </a:r>
                      <a:r>
                        <a:rPr lang="ko-KR" altLang="en-US" dirty="0" smtClean="0"/>
                        <a:t>단계</a:t>
                      </a:r>
                      <a:r>
                        <a:rPr lang="en-US" altLang="ko-KR" dirty="0" smtClean="0"/>
                        <a:t>:</a:t>
                      </a:r>
                      <a:r>
                        <a:rPr lang="ko-KR" altLang="en-US" dirty="0" smtClean="0"/>
                        <a:t>서류심사</a:t>
                      </a:r>
                      <a:r>
                        <a:rPr lang="en-US" altLang="ko-KR" dirty="0" smtClean="0"/>
                        <a:t>(70), </a:t>
                      </a:r>
                      <a:r>
                        <a:rPr lang="ko-KR" altLang="en-US" dirty="0" smtClean="0"/>
                        <a:t>면접구술</a:t>
                      </a:r>
                      <a:r>
                        <a:rPr lang="en-US" altLang="ko-KR" dirty="0" smtClean="0"/>
                        <a:t>(30)</a:t>
                      </a:r>
                      <a:endParaRPr lang="ko-KR" altLang="en-US" dirty="0"/>
                    </a:p>
                  </a:txBody>
                  <a:tcPr/>
                </a:tc>
              </a:tr>
              <a:tr h="1803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숭실대학교</a:t>
                      </a:r>
                      <a:endParaRPr lang="ko-KR" altLang="en-US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[</a:t>
                      </a:r>
                      <a:r>
                        <a:rPr lang="ko-KR" altLang="en-US" dirty="0" smtClean="0"/>
                        <a:t>인문</a:t>
                      </a:r>
                      <a:r>
                        <a:rPr lang="en-US" altLang="ko-KR" dirty="0" smtClean="0"/>
                        <a:t>/</a:t>
                      </a:r>
                      <a:r>
                        <a:rPr lang="ko-KR" altLang="en-US" dirty="0" smtClean="0"/>
                        <a:t>자연</a:t>
                      </a:r>
                      <a:r>
                        <a:rPr lang="en-US" altLang="ko-KR" dirty="0" smtClean="0"/>
                        <a:t>]</a:t>
                      </a:r>
                      <a:r>
                        <a:rPr lang="ko-KR" altLang="en-US" dirty="0" smtClean="0"/>
                        <a:t>국어</a:t>
                      </a:r>
                      <a:r>
                        <a:rPr lang="en-US" altLang="ko-KR" dirty="0" smtClean="0"/>
                        <a:t>(50), </a:t>
                      </a:r>
                      <a:r>
                        <a:rPr lang="ko-KR" altLang="en-US" dirty="0" smtClean="0"/>
                        <a:t>영어</a:t>
                      </a:r>
                      <a:r>
                        <a:rPr lang="en-US" altLang="ko-KR" dirty="0" smtClean="0"/>
                        <a:t>(50)</a:t>
                      </a:r>
                      <a:endParaRPr lang="ko-KR" altLang="en-US" dirty="0"/>
                    </a:p>
                  </a:txBody>
                  <a:tcPr/>
                </a:tc>
              </a:tr>
              <a:tr h="11853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국민대학교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dirty="0" smtClean="0"/>
                        <a:t>[</a:t>
                      </a:r>
                      <a:r>
                        <a:rPr lang="ko-KR" altLang="en-US" dirty="0" smtClean="0"/>
                        <a:t>인문</a:t>
                      </a:r>
                      <a:r>
                        <a:rPr lang="en-US" altLang="ko-KR" dirty="0" smtClean="0"/>
                        <a:t>/</a:t>
                      </a:r>
                      <a:r>
                        <a:rPr lang="ko-KR" altLang="en-US" dirty="0" smtClean="0"/>
                        <a:t>자연</a:t>
                      </a:r>
                      <a:r>
                        <a:rPr lang="en-US" altLang="ko-KR" dirty="0" smtClean="0"/>
                        <a:t>] </a:t>
                      </a:r>
                      <a:r>
                        <a:rPr lang="ko-KR" altLang="en-US" dirty="0" smtClean="0"/>
                        <a:t>면접</a:t>
                      </a:r>
                      <a:r>
                        <a:rPr lang="en-US" altLang="ko-KR" dirty="0" smtClean="0"/>
                        <a:t>(100%) [</a:t>
                      </a:r>
                      <a:r>
                        <a:rPr lang="ko-KR" altLang="en-US" dirty="0" smtClean="0"/>
                        <a:t>예능</a:t>
                      </a:r>
                      <a:r>
                        <a:rPr lang="en-US" altLang="ko-KR" dirty="0" smtClean="0"/>
                        <a:t>] </a:t>
                      </a:r>
                      <a:r>
                        <a:rPr lang="ko-KR" altLang="en-US" dirty="0" smtClean="0"/>
                        <a:t>면접</a:t>
                      </a:r>
                      <a:r>
                        <a:rPr lang="en-US" altLang="ko-KR" dirty="0" smtClean="0"/>
                        <a:t>(20), </a:t>
                      </a:r>
                      <a:r>
                        <a:rPr lang="ko-KR" altLang="en-US" dirty="0" smtClean="0"/>
                        <a:t>실기</a:t>
                      </a:r>
                      <a:r>
                        <a:rPr lang="en-US" altLang="ko-KR" dirty="0" smtClean="0"/>
                        <a:t>(80)</a:t>
                      </a:r>
                      <a:endParaRPr lang="ko-KR" altLang="en-US" dirty="0"/>
                    </a:p>
                  </a:txBody>
                  <a:tcPr/>
                </a:tc>
              </a:tr>
              <a:tr h="3200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단국대학교</a:t>
                      </a:r>
                      <a:endParaRPr lang="ko-KR" altLang="en-US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[</a:t>
                      </a:r>
                      <a:r>
                        <a:rPr lang="ko-KR" altLang="en-US" dirty="0" smtClean="0"/>
                        <a:t>인문</a:t>
                      </a:r>
                      <a:r>
                        <a:rPr lang="en-US" altLang="ko-KR" dirty="0" smtClean="0"/>
                        <a:t>] </a:t>
                      </a:r>
                      <a:r>
                        <a:rPr lang="ko-KR" altLang="en-US" dirty="0" smtClean="0"/>
                        <a:t>국어</a:t>
                      </a:r>
                      <a:r>
                        <a:rPr lang="en-US" altLang="ko-KR" dirty="0" smtClean="0"/>
                        <a:t>(40),</a:t>
                      </a:r>
                      <a:r>
                        <a:rPr lang="ko-KR" altLang="en-US" dirty="0" smtClean="0"/>
                        <a:t>영어</a:t>
                      </a:r>
                      <a:r>
                        <a:rPr lang="en-US" altLang="ko-KR" dirty="0" smtClean="0"/>
                        <a:t>(60) [</a:t>
                      </a:r>
                      <a:r>
                        <a:rPr lang="ko-KR" altLang="en-US" dirty="0" smtClean="0"/>
                        <a:t>자연</a:t>
                      </a:r>
                      <a:r>
                        <a:rPr lang="en-US" altLang="ko-KR" dirty="0" smtClean="0"/>
                        <a:t>] </a:t>
                      </a:r>
                      <a:r>
                        <a:rPr lang="ko-KR" altLang="en-US" dirty="0" smtClean="0"/>
                        <a:t>수학</a:t>
                      </a:r>
                      <a:r>
                        <a:rPr lang="en-US" altLang="ko-KR" dirty="0" smtClean="0"/>
                        <a:t>(40),</a:t>
                      </a:r>
                      <a:r>
                        <a:rPr lang="ko-KR" altLang="en-US" dirty="0" smtClean="0"/>
                        <a:t>영어</a:t>
                      </a:r>
                      <a:r>
                        <a:rPr lang="en-US" altLang="ko-KR" dirty="0" smtClean="0"/>
                        <a:t>(60)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성신여자대학교</a:t>
                      </a:r>
                      <a:endParaRPr lang="ko-KR" altLang="en-US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[</a:t>
                      </a:r>
                      <a:r>
                        <a:rPr lang="ko-KR" altLang="en-US" dirty="0" smtClean="0"/>
                        <a:t>일반계</a:t>
                      </a:r>
                      <a:r>
                        <a:rPr lang="en-US" altLang="ko-KR" dirty="0" smtClean="0"/>
                        <a:t>] </a:t>
                      </a:r>
                      <a:r>
                        <a:rPr lang="ko-KR" altLang="en-US" dirty="0" smtClean="0"/>
                        <a:t>영어</a:t>
                      </a:r>
                      <a:r>
                        <a:rPr lang="en-US" altLang="ko-KR" dirty="0" smtClean="0"/>
                        <a:t>(40), </a:t>
                      </a:r>
                      <a:r>
                        <a:rPr lang="ko-KR" altLang="en-US" dirty="0" smtClean="0"/>
                        <a:t>면접</a:t>
                      </a:r>
                      <a:r>
                        <a:rPr lang="en-US" altLang="ko-KR" dirty="0" smtClean="0"/>
                        <a:t>(60) [</a:t>
                      </a:r>
                      <a:r>
                        <a:rPr lang="ko-KR" altLang="en-US" dirty="0" smtClean="0"/>
                        <a:t>예체능</a:t>
                      </a:r>
                      <a:r>
                        <a:rPr lang="en-US" altLang="ko-KR" dirty="0" smtClean="0"/>
                        <a:t>] </a:t>
                      </a:r>
                      <a:r>
                        <a:rPr lang="ko-KR" altLang="en-US" dirty="0" smtClean="0"/>
                        <a:t>면접</a:t>
                      </a:r>
                      <a:r>
                        <a:rPr lang="en-US" altLang="ko-KR" dirty="0" smtClean="0"/>
                        <a:t>(50), </a:t>
                      </a:r>
                      <a:r>
                        <a:rPr lang="ko-KR" altLang="en-US" dirty="0" smtClean="0"/>
                        <a:t>실기</a:t>
                      </a:r>
                      <a:r>
                        <a:rPr lang="en-US" altLang="ko-KR" dirty="0" smtClean="0"/>
                        <a:t>(50)</a:t>
                      </a:r>
                    </a:p>
                  </a:txBody>
                  <a:tcPr/>
                </a:tc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아주대학교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면접</a:t>
                      </a:r>
                      <a:r>
                        <a:rPr lang="en-US" altLang="ko-KR" dirty="0" smtClean="0"/>
                        <a:t>(100)</a:t>
                      </a:r>
                    </a:p>
                  </a:txBody>
                  <a:tcPr/>
                </a:tc>
              </a:tr>
              <a:tr h="18288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경기대학교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면접</a:t>
                      </a:r>
                      <a:r>
                        <a:rPr lang="en-US" altLang="ko-KR" dirty="0" smtClean="0"/>
                        <a:t>(100)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/>
                        <a:t>가천대학교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서류</a:t>
                      </a:r>
                      <a:r>
                        <a:rPr lang="en-US" altLang="ko-KR" dirty="0" smtClean="0"/>
                        <a:t>(50), </a:t>
                      </a:r>
                      <a:r>
                        <a:rPr lang="ko-KR" altLang="en-US" dirty="0" smtClean="0"/>
                        <a:t>면접</a:t>
                      </a:r>
                      <a:r>
                        <a:rPr lang="en-US" altLang="ko-KR" dirty="0" smtClean="0"/>
                        <a:t>(50)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9055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44910337"/>
              </p:ext>
            </p:extLst>
          </p:nvPr>
        </p:nvGraphicFramePr>
        <p:xfrm>
          <a:off x="457200" y="1801813"/>
          <a:ext cx="82296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 </a:t>
            </a:r>
            <a:r>
              <a:rPr lang="ko-KR" altLang="en-US" dirty="0"/>
              <a:t>대학 입시 준비의 방향</a:t>
            </a:r>
          </a:p>
        </p:txBody>
      </p:sp>
    </p:spTree>
    <p:extLst>
      <p:ext uri="{BB962C8B-B14F-4D97-AF65-F5344CB8AC3E}">
        <p14:creationId xmlns:p14="http://schemas.microsoft.com/office/powerpoint/2010/main" val="3231369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3A065B5-6F91-49F5-8FBA-11AA61E7E0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43A065B5-6F91-49F5-8FBA-11AA61E7E0A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E97B3DB-44B3-428C-9EC6-2D98AD5036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4E97B3DB-44B3-428C-9EC6-2D98AD50368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9B19B24-F1FA-4A70-8939-80ADDA39F8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99B19B24-F1FA-4A70-8939-80ADDA39F8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07B2757-C17D-45B6-BC02-75ED735571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graphicEl>
                                              <a:dgm id="{707B2757-C17D-45B6-BC02-75ED7355715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65CD4D8-98C4-477A-A51D-7FC590D9C4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>
                                            <p:graphicEl>
                                              <a:dgm id="{A65CD4D8-98C4-477A-A51D-7FC590D9C4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1. </a:t>
            </a:r>
            <a:r>
              <a:rPr lang="ko-KR" altLang="en-US" dirty="0" smtClean="0"/>
              <a:t>재외국민 특별전형 지원 자격</a:t>
            </a:r>
            <a:endParaRPr lang="ko-KR" altLang="en-US" dirty="0"/>
          </a:p>
        </p:txBody>
      </p:sp>
      <p:graphicFrame>
        <p:nvGraphicFramePr>
          <p:cNvPr id="6" name="내용 개체 틀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15583793"/>
              </p:ext>
            </p:extLst>
          </p:nvPr>
        </p:nvGraphicFramePr>
        <p:xfrm>
          <a:off x="457200" y="1801812"/>
          <a:ext cx="8363272" cy="45795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10175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C612DBC-CAEF-4AF7-AA08-3CACFC016F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6">
                                            <p:graphicEl>
                                              <a:dgm id="{9C612DBC-CAEF-4AF7-AA08-3CACFC016F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6">
                                            <p:graphicEl>
                                              <a:dgm id="{9C612DBC-CAEF-4AF7-AA08-3CACFC016F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6">
                                            <p:graphicEl>
                                              <a:dgm id="{9C612DBC-CAEF-4AF7-AA08-3CACFC016FB5}"/>
                                            </p:graphic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759EFB0-4FFA-47B9-A0BF-62BF7CD4CD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1000"/>
                                        <p:tgtEl>
                                          <p:spTgt spid="6">
                                            <p:graphicEl>
                                              <a:dgm id="{E759EFB0-4FFA-47B9-A0BF-62BF7CD4CD9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6">
                                            <p:graphicEl>
                                              <a:dgm id="{E759EFB0-4FFA-47B9-A0BF-62BF7CD4CD9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6">
                                            <p:graphicEl>
                                              <a:dgm id="{E759EFB0-4FFA-47B9-A0BF-62BF7CD4CD96}"/>
                                            </p:graphic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one"/>
        </p:bldSub>
      </p:bldGraphic>
      <p:bldGraphic spid="6" grpId="1" uiExpand="1">
        <p:bldSub>
          <a:bldDgm bld="one"/>
        </p:bldSub>
      </p:bldGraphic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81330703"/>
              </p:ext>
            </p:extLst>
          </p:nvPr>
        </p:nvGraphicFramePr>
        <p:xfrm>
          <a:off x="457200" y="1801813"/>
          <a:ext cx="82296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 </a:t>
            </a:r>
            <a:r>
              <a:rPr lang="ko-KR" altLang="en-US" dirty="0" smtClean="0"/>
              <a:t>대학 </a:t>
            </a:r>
            <a:r>
              <a:rPr lang="ko-KR" altLang="en-US" dirty="0"/>
              <a:t>입시 </a:t>
            </a:r>
            <a:r>
              <a:rPr lang="ko-KR" altLang="en-US" dirty="0" smtClean="0"/>
              <a:t>도우미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63934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1B08021-34F2-41AE-AF1C-B3D9749C55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41B08021-34F2-41AE-AF1C-B3D9749C55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41B08021-34F2-41AE-AF1C-B3D9749C55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C7C33E3-5B34-4B64-A109-7333EA5FD9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graphicEl>
                                              <a:dgm id="{7C7C33E3-5B34-4B64-A109-7333EA5FD9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7C7C33E3-5B34-4B64-A109-7333EA5FD9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C3FD4E3-53DF-40BA-AD96-398CE69E46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graphicEl>
                                              <a:dgm id="{2C3FD4E3-53DF-40BA-AD96-398CE69E46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2C3FD4E3-53DF-40BA-AD96-398CE69E46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EE61812-AF63-45AF-A92C-F7AD11CBE8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graphicEl>
                                              <a:dgm id="{6EE61812-AF63-45AF-A92C-F7AD11CBE8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graphicEl>
                                              <a:dgm id="{6EE61812-AF63-45AF-A92C-F7AD11CBE8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F7B16AF-35E6-48A5-850D-667E1AEB97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>
                                            <p:graphicEl>
                                              <a:dgm id="{AF7B16AF-35E6-48A5-850D-667E1AEB97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>
                                            <p:graphicEl>
                                              <a:dgm id="{AF7B16AF-35E6-48A5-850D-667E1AEB97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F25C4E9-8527-4492-9E06-BE2AEA4D51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>
                                            <p:graphicEl>
                                              <a:dgm id="{6F25C4E9-8527-4492-9E06-BE2AEA4D51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graphicEl>
                                              <a:dgm id="{6F25C4E9-8527-4492-9E06-BE2AEA4D51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A73087E-9BE6-4ECD-9FE6-7DF4745CA3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>
                                            <p:graphicEl>
                                              <a:dgm id="{3A73087E-9BE6-4ECD-9FE6-7DF4745CA3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>
                                            <p:graphicEl>
                                              <a:dgm id="{3A73087E-9BE6-4ECD-9FE6-7DF4745CA3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F43056C-0EB8-4E09-8A2D-D934CECB5B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">
                                            <p:graphicEl>
                                              <a:dgm id="{8F43056C-0EB8-4E09-8A2D-D934CECB5B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">
                                            <p:graphicEl>
                                              <a:dgm id="{8F43056C-0EB8-4E09-8A2D-D934CECB5B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68678947"/>
              </p:ext>
            </p:extLst>
          </p:nvPr>
        </p:nvGraphicFramePr>
        <p:xfrm>
          <a:off x="457200" y="1801813"/>
          <a:ext cx="82296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4. </a:t>
            </a:r>
            <a:r>
              <a:rPr lang="ko-KR" altLang="en-US" dirty="0"/>
              <a:t>대학 입시 </a:t>
            </a:r>
            <a:r>
              <a:rPr lang="ko-KR" altLang="en-US" dirty="0" smtClean="0"/>
              <a:t>도우미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24428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A41FC48-7A2F-4BFB-81F2-F69DD71519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6A41FC48-7A2F-4BFB-81F2-F69DD71519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6A41FC48-7A2F-4BFB-81F2-F69DD71519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622FAFC-EB74-4E9A-B535-A7D1ACBE0C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graphicEl>
                                              <a:dgm id="{E622FAFC-EB74-4E9A-B535-A7D1ACBE0C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E622FAFC-EB74-4E9A-B535-A7D1ACBE0C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6277317-ACD2-439A-B635-65BBAC2A91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graphicEl>
                                              <a:dgm id="{26277317-ACD2-439A-B635-65BBAC2A91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26277317-ACD2-439A-B635-65BBAC2A91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D406EC3-6ADB-426F-BE49-1FFECEEA71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graphicEl>
                                              <a:dgm id="{9D406EC3-6ADB-426F-BE49-1FFECEEA71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graphicEl>
                                              <a:dgm id="{9D406EC3-6ADB-426F-BE49-1FFECEEA71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0101D1B-1CBE-4996-A6BB-F3C1586C8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>
                                            <p:graphicEl>
                                              <a:dgm id="{F0101D1B-1CBE-4996-A6BB-F3C1586C8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>
                                            <p:graphicEl>
                                              <a:dgm id="{F0101D1B-1CBE-4996-A6BB-F3C1586C8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975C212-FA64-4AFD-B8D7-D91853DD57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>
                                            <p:graphicEl>
                                              <a:dgm id="{2975C212-FA64-4AFD-B8D7-D91853DD57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graphicEl>
                                              <a:dgm id="{2975C212-FA64-4AFD-B8D7-D91853DD57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94629E5-2A51-48CC-B5B2-8777FCC4C9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>
                                            <p:graphicEl>
                                              <a:dgm id="{394629E5-2A51-48CC-B5B2-8777FCC4C9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>
                                            <p:graphicEl>
                                              <a:dgm id="{394629E5-2A51-48CC-B5B2-8777FCC4C9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D3A9D6C-ECF9-424E-8851-949340D496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">
                                            <p:graphicEl>
                                              <a:dgm id="{1D3A9D6C-ECF9-424E-8851-949340D496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">
                                            <p:graphicEl>
                                              <a:dgm id="{1D3A9D6C-ECF9-424E-8851-949340D496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7"/>
          <p:cNvSpPr>
            <a:spLocks noGrp="1"/>
          </p:cNvSpPr>
          <p:nvPr>
            <p:ph type="title"/>
          </p:nvPr>
        </p:nvSpPr>
        <p:spPr>
          <a:xfrm>
            <a:off x="1547664" y="908720"/>
            <a:ext cx="6120680" cy="5256584"/>
          </a:xfrm>
        </p:spPr>
        <p:txBody>
          <a:bodyPr anchor="ctr">
            <a:normAutofit/>
          </a:bodyPr>
          <a:lstStyle/>
          <a:p>
            <a:r>
              <a:rPr lang="en-US" altLang="ko-KR" sz="2800" dirty="0" smtClean="0"/>
              <a:t>2016</a:t>
            </a:r>
            <a:r>
              <a:rPr lang="ko-KR" altLang="en-US" sz="2800" dirty="0" smtClean="0"/>
              <a:t>년 대학교 입시 설명회 일정</a:t>
            </a:r>
            <a:r>
              <a:rPr lang="en-US" altLang="ko-KR" sz="2800" dirty="0" smtClean="0"/>
              <a:t/>
            </a:r>
            <a:br>
              <a:rPr lang="en-US" altLang="ko-KR" sz="2800" dirty="0" smtClean="0"/>
            </a:br>
            <a:r>
              <a:rPr lang="en-US" altLang="ko-KR" sz="2800" dirty="0" smtClean="0"/>
              <a:t/>
            </a:r>
            <a:br>
              <a:rPr lang="en-US" altLang="ko-KR" sz="2800" dirty="0" smtClean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 smtClean="0"/>
              <a:t>3</a:t>
            </a:r>
            <a:r>
              <a:rPr lang="ko-KR" altLang="en-US" dirty="0" smtClean="0"/>
              <a:t>월 </a:t>
            </a:r>
            <a:r>
              <a:rPr lang="en-US" altLang="ko-KR" dirty="0" smtClean="0"/>
              <a:t>16</a:t>
            </a:r>
            <a:r>
              <a:rPr lang="ko-KR" altLang="en-US" dirty="0" smtClean="0"/>
              <a:t>일 수요일   </a:t>
            </a:r>
            <a:r>
              <a:rPr lang="en-US" altLang="ko-KR" dirty="0" smtClean="0"/>
              <a:t>3</a:t>
            </a:r>
            <a:r>
              <a:rPr lang="ko-KR" altLang="en-US" dirty="0" smtClean="0"/>
              <a:t>시 </a:t>
            </a:r>
            <a:r>
              <a:rPr lang="en-US" altLang="ko-KR" dirty="0" smtClean="0"/>
              <a:t>30</a:t>
            </a:r>
            <a:r>
              <a:rPr lang="ko-KR" altLang="en-US" dirty="0" smtClean="0"/>
              <a:t>분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서강대학교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dirty="0" smtClean="0"/>
              <a:t>4</a:t>
            </a:r>
            <a:r>
              <a:rPr lang="ko-KR" altLang="en-US" dirty="0" smtClean="0"/>
              <a:t>월   </a:t>
            </a:r>
            <a:r>
              <a:rPr lang="en-US" altLang="ko-KR" dirty="0" smtClean="0"/>
              <a:t>6</a:t>
            </a:r>
            <a:r>
              <a:rPr lang="ko-KR" altLang="en-US" dirty="0" smtClean="0"/>
              <a:t>일 수요일 </a:t>
            </a:r>
            <a:r>
              <a:rPr lang="en-US" altLang="ko-KR" dirty="0" smtClean="0"/>
              <a:t>10</a:t>
            </a:r>
            <a:r>
              <a:rPr lang="ko-KR" altLang="en-US" dirty="0" smtClean="0"/>
              <a:t>시 </a:t>
            </a:r>
            <a:r>
              <a:rPr lang="en-US" altLang="ko-KR" dirty="0" smtClean="0"/>
              <a:t>30</a:t>
            </a:r>
            <a:r>
              <a:rPr lang="ko-KR" altLang="en-US" dirty="0" smtClean="0"/>
              <a:t>분 </a:t>
            </a:r>
            <a:r>
              <a:rPr lang="en-US" altLang="ko-KR" dirty="0"/>
              <a:t>– </a:t>
            </a:r>
            <a:r>
              <a:rPr lang="ko-KR" altLang="en-US" dirty="0" smtClean="0"/>
              <a:t>성균관대학교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dirty="0" smtClean="0"/>
              <a:t>4</a:t>
            </a:r>
            <a:r>
              <a:rPr lang="ko-KR" altLang="en-US" dirty="0" smtClean="0"/>
              <a:t>월 </a:t>
            </a:r>
            <a:r>
              <a:rPr lang="en-US" altLang="ko-KR" dirty="0" smtClean="0"/>
              <a:t>11</a:t>
            </a:r>
            <a:r>
              <a:rPr lang="ko-KR" altLang="en-US" dirty="0" smtClean="0"/>
              <a:t>일 월요일   </a:t>
            </a:r>
            <a:r>
              <a:rPr lang="en-US" altLang="ko-KR" dirty="0"/>
              <a:t>2</a:t>
            </a:r>
            <a:r>
              <a:rPr lang="ko-KR" altLang="en-US" dirty="0" smtClean="0"/>
              <a:t>시 </a:t>
            </a:r>
            <a:r>
              <a:rPr lang="en-US" altLang="ko-KR" dirty="0" smtClean="0"/>
              <a:t>30</a:t>
            </a:r>
            <a:r>
              <a:rPr lang="ko-KR" altLang="en-US" dirty="0" smtClean="0"/>
              <a:t>분 </a:t>
            </a:r>
            <a:r>
              <a:rPr lang="en-US" altLang="ko-KR" dirty="0"/>
              <a:t>– </a:t>
            </a:r>
            <a:r>
              <a:rPr lang="ko-KR" altLang="en-US" dirty="0" smtClean="0"/>
              <a:t>동국대학교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dirty="0" smtClean="0"/>
              <a:t>4</a:t>
            </a:r>
            <a:r>
              <a:rPr lang="ko-KR" altLang="en-US" dirty="0" smtClean="0"/>
              <a:t>월 </a:t>
            </a:r>
            <a:r>
              <a:rPr lang="en-US" altLang="ko-KR" dirty="0" smtClean="0"/>
              <a:t>14</a:t>
            </a:r>
            <a:r>
              <a:rPr lang="ko-KR" altLang="en-US" dirty="0" smtClean="0"/>
              <a:t>일 목요일 </a:t>
            </a:r>
            <a:r>
              <a:rPr lang="en-US" altLang="ko-KR" dirty="0" smtClean="0"/>
              <a:t>10</a:t>
            </a:r>
            <a:r>
              <a:rPr lang="ko-KR" altLang="en-US" dirty="0" smtClean="0"/>
              <a:t>시 </a:t>
            </a:r>
            <a:r>
              <a:rPr lang="en-US" altLang="ko-KR" dirty="0" smtClean="0"/>
              <a:t>30</a:t>
            </a:r>
            <a:r>
              <a:rPr lang="ko-KR" altLang="en-US" dirty="0" smtClean="0"/>
              <a:t>분 </a:t>
            </a:r>
            <a:r>
              <a:rPr lang="en-US" altLang="ko-KR" dirty="0"/>
              <a:t>– </a:t>
            </a:r>
            <a:r>
              <a:rPr lang="ko-KR" altLang="en-US" dirty="0" err="1" smtClean="0"/>
              <a:t>가천대학교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ko-KR" altLang="en-US" dirty="0" smtClean="0"/>
              <a:t>중앙대</a:t>
            </a:r>
            <a:r>
              <a:rPr lang="en-US" altLang="ko-KR" dirty="0" smtClean="0"/>
              <a:t>, </a:t>
            </a:r>
            <a:r>
              <a:rPr lang="ko-KR" altLang="en-US" dirty="0" smtClean="0"/>
              <a:t>아주대 일정 조정 중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48195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그룹 16"/>
          <p:cNvGrpSpPr/>
          <p:nvPr/>
        </p:nvGrpSpPr>
        <p:grpSpPr>
          <a:xfrm>
            <a:off x="985644" y="1301310"/>
            <a:ext cx="6754708" cy="2556837"/>
            <a:chOff x="592803" y="1451905"/>
            <a:chExt cx="6296526" cy="2464745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  <a:reflection stA="54000" endPos="38000" dir="5400000" sy="-100000" algn="bl" rotWithShape="0"/>
          </a:effectLst>
        </p:grpSpPr>
        <p:sp>
          <p:nvSpPr>
            <p:cNvPr id="18" name="TextBox 17"/>
            <p:cNvSpPr txBox="1"/>
            <p:nvPr/>
          </p:nvSpPr>
          <p:spPr>
            <a:xfrm>
              <a:off x="592803" y="1451905"/>
              <a:ext cx="5319394" cy="2123658"/>
            </a:xfrm>
            <a:prstGeom prst="rect">
              <a:avLst/>
            </a:prstGeom>
            <a:noFill/>
            <a:effectLst>
              <a:outerShdw blurRad="76200" dist="12700" dir="2700000" sy="-23000" kx="-800400" algn="bl" rotWithShape="0">
                <a:prstClr val="black">
                  <a:alpha val="2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en-US" altLang="ko-KR" sz="6600" b="1" spc="-300" dirty="0" smtClean="0">
                  <a:ln>
                    <a:solidFill>
                      <a:srgbClr val="0070C0">
                        <a:alpha val="44000"/>
                      </a:srgbClr>
                    </a:solidFill>
                  </a:ln>
                  <a:solidFill>
                    <a:srgbClr val="337EB9"/>
                  </a:solidFill>
                  <a:latin typeface="HY목각파임B" panose="02030600000101010101" pitchFamily="18" charset="-127"/>
                  <a:ea typeface="HY목각파임B" panose="02030600000101010101" pitchFamily="18" charset="-127"/>
                </a:rPr>
                <a:t>Ⅵ</a:t>
              </a:r>
              <a:endParaRPr lang="en-US" altLang="ko-KR" sz="6600" b="1" spc="-300" dirty="0">
                <a:ln>
                  <a:solidFill>
                    <a:srgbClr val="0070C0">
                      <a:alpha val="44000"/>
                    </a:srgbClr>
                  </a:solidFill>
                </a:ln>
                <a:solidFill>
                  <a:srgbClr val="337EB9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  <a:p>
              <a:endParaRPr lang="en-US" altLang="ko-KR" sz="6600" b="1" spc="-300" dirty="0" smtClean="0">
                <a:ln>
                  <a:solidFill>
                    <a:srgbClr val="0070C0">
                      <a:alpha val="44000"/>
                    </a:srgbClr>
                  </a:solidFill>
                </a:ln>
                <a:solidFill>
                  <a:srgbClr val="337EB9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200697" y="2818893"/>
              <a:ext cx="5688632" cy="1097757"/>
            </a:xfrm>
            <a:prstGeom prst="rect">
              <a:avLst/>
            </a:prstGeom>
            <a:noFill/>
            <a:effectLst>
              <a:outerShdw blurRad="76200" dist="12700" dir="2700000" sy="-23000" kx="-800400" algn="bl" rotWithShape="0">
                <a:prstClr val="black">
                  <a:alpha val="20000"/>
                </a:prstClr>
              </a:outerShdw>
            </a:effectLst>
          </p:spPr>
          <p:txBody>
            <a:bodyPr wrap="square" rtlCol="0" anchor="ctr">
              <a:spAutoFit/>
            </a:bodyPr>
            <a:lstStyle/>
            <a:p>
              <a:r>
                <a:rPr lang="en-US" altLang="ko-KR" sz="2000" spc="-300" dirty="0" smtClean="0">
                  <a:ln>
                    <a:solidFill>
                      <a:srgbClr val="0070C0">
                        <a:alpha val="44000"/>
                      </a:srgbClr>
                    </a:solidFill>
                  </a:ln>
                  <a:solidFill>
                    <a:srgbClr val="337EB9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2021</a:t>
              </a:r>
              <a:r>
                <a:rPr lang="ko-KR" altLang="en-US" sz="2000" spc="-300" dirty="0" smtClean="0">
                  <a:ln>
                    <a:solidFill>
                      <a:srgbClr val="0070C0">
                        <a:alpha val="44000"/>
                      </a:srgbClr>
                    </a:solidFill>
                  </a:ln>
                  <a:solidFill>
                    <a:srgbClr val="337EB9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학년도 이후    </a:t>
              </a:r>
              <a:r>
                <a:rPr lang="en-US" altLang="ko-KR" sz="2800" spc="-300" dirty="0" smtClean="0">
                  <a:ln>
                    <a:solidFill>
                      <a:srgbClr val="0070C0">
                        <a:alpha val="44000"/>
                      </a:srgbClr>
                    </a:solidFill>
                  </a:ln>
                  <a:solidFill>
                    <a:srgbClr val="FF0000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(</a:t>
              </a:r>
              <a:r>
                <a:rPr lang="ko-KR" altLang="en-US" sz="2800" spc="-300" dirty="0" smtClean="0">
                  <a:ln>
                    <a:solidFill>
                      <a:srgbClr val="0070C0">
                        <a:alpha val="44000"/>
                      </a:srgbClr>
                    </a:solidFill>
                  </a:ln>
                  <a:solidFill>
                    <a:srgbClr val="FF0000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현재 중학교 </a:t>
              </a:r>
              <a:r>
                <a:rPr lang="en-US" altLang="ko-KR" sz="2800" spc="-300" dirty="0">
                  <a:ln>
                    <a:solidFill>
                      <a:srgbClr val="0070C0">
                        <a:alpha val="44000"/>
                      </a:srgbClr>
                    </a:solidFill>
                  </a:ln>
                  <a:solidFill>
                    <a:srgbClr val="FF0000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2</a:t>
              </a:r>
              <a:r>
                <a:rPr lang="ko-KR" altLang="en-US" sz="2800" spc="-300" dirty="0" smtClean="0">
                  <a:ln>
                    <a:solidFill>
                      <a:srgbClr val="0070C0">
                        <a:alpha val="44000"/>
                      </a:srgbClr>
                    </a:solidFill>
                  </a:ln>
                  <a:solidFill>
                    <a:srgbClr val="FF0000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학년 해당</a:t>
              </a:r>
              <a:r>
                <a:rPr lang="en-US" altLang="ko-KR" sz="2800" spc="-300" dirty="0" smtClean="0">
                  <a:ln>
                    <a:solidFill>
                      <a:srgbClr val="0070C0">
                        <a:alpha val="44000"/>
                      </a:srgbClr>
                    </a:solidFill>
                  </a:ln>
                  <a:solidFill>
                    <a:srgbClr val="FF0000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)</a:t>
              </a:r>
            </a:p>
            <a:p>
              <a:r>
                <a:rPr lang="ko-KR" altLang="en-US" sz="4000" spc="-300" dirty="0" smtClean="0">
                  <a:ln>
                    <a:solidFill>
                      <a:srgbClr val="0070C0">
                        <a:alpha val="44000"/>
                      </a:srgbClr>
                    </a:solidFill>
                  </a:ln>
                  <a:solidFill>
                    <a:srgbClr val="337EB9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재외국민과 외국인 특별전형</a:t>
              </a:r>
              <a:endParaRPr lang="ko-KR" altLang="en-US" sz="4000" spc="-300" dirty="0">
                <a:ln>
                  <a:solidFill>
                    <a:srgbClr val="0070C0">
                      <a:alpha val="44000"/>
                    </a:srgbClr>
                  </a:solidFill>
                </a:ln>
                <a:solidFill>
                  <a:srgbClr val="337EB9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20" name="직사각형 19"/>
          <p:cNvSpPr/>
          <p:nvPr/>
        </p:nvSpPr>
        <p:spPr>
          <a:xfrm>
            <a:off x="887131" y="2130630"/>
            <a:ext cx="1138084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3800" spc="-300" dirty="0">
                <a:ln>
                  <a:solidFill>
                    <a:srgbClr val="0070C0">
                      <a:alpha val="44000"/>
                    </a:srgbClr>
                  </a:solidFill>
                </a:ln>
                <a:solidFill>
                  <a:srgbClr val="337EB9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[</a:t>
            </a:r>
            <a:endParaRPr lang="ko-KR" altLang="en-US" sz="13800" dirty="0">
              <a:solidFill>
                <a:prstClr val="black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7610380" y="2130630"/>
            <a:ext cx="1138084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3800" spc="-300" dirty="0" smtClean="0">
                <a:ln>
                  <a:solidFill>
                    <a:srgbClr val="0070C0">
                      <a:alpha val="44000"/>
                    </a:srgbClr>
                  </a:solidFill>
                </a:ln>
                <a:solidFill>
                  <a:srgbClr val="337EB9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]</a:t>
            </a:r>
            <a:endParaRPr lang="ko-KR" altLang="en-US" sz="13800" dirty="0">
              <a:solidFill>
                <a:prstClr val="black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2050" name="Picture 2" descr="C:\Users\Yoon\Desktop\시농이\패스딴거\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7124" y="4797152"/>
            <a:ext cx="2116159" cy="2574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81560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23528" y="883960"/>
            <a:ext cx="6573254" cy="461665"/>
          </a:xfrm>
          <a:prstGeom prst="rect">
            <a:avLst/>
          </a:prstGeom>
          <a:noFill/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r>
              <a:rPr lang="en-US" altLang="ko-KR" sz="2400" spc="-150" dirty="0" smtClean="0">
                <a:ln>
                  <a:solidFill>
                    <a:srgbClr val="0070C0">
                      <a:alpha val="44000"/>
                    </a:srgbClr>
                  </a:solidFill>
                </a:ln>
                <a:solidFill>
                  <a:srgbClr val="337EB9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        </a:t>
            </a:r>
            <a:r>
              <a:rPr lang="ko-KR" altLang="en-US" sz="2400" spc="-150" dirty="0" err="1" smtClean="0">
                <a:ln>
                  <a:solidFill>
                    <a:srgbClr val="0070C0">
                      <a:alpha val="44000"/>
                    </a:srgbClr>
                  </a:solidFill>
                </a:ln>
                <a:solidFill>
                  <a:srgbClr val="337EB9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정원외</a:t>
            </a:r>
            <a:r>
              <a:rPr lang="ko-KR" altLang="en-US" sz="2400" spc="-150" dirty="0" smtClean="0">
                <a:ln>
                  <a:solidFill>
                    <a:srgbClr val="0070C0">
                      <a:alpha val="44000"/>
                    </a:srgbClr>
                  </a:solidFill>
                </a:ln>
                <a:solidFill>
                  <a:srgbClr val="337EB9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sz="2400" spc="-150" dirty="0" smtClean="0">
                <a:ln>
                  <a:solidFill>
                    <a:srgbClr val="0070C0">
                      <a:alpha val="44000"/>
                    </a:srgbClr>
                  </a:solidFill>
                </a:ln>
                <a:solidFill>
                  <a:srgbClr val="337EB9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2% </a:t>
            </a:r>
            <a:r>
              <a:rPr lang="ko-KR" altLang="en-US" sz="2400" spc="-150" dirty="0" smtClean="0">
                <a:ln>
                  <a:solidFill>
                    <a:srgbClr val="0070C0">
                      <a:alpha val="44000"/>
                    </a:srgbClr>
                  </a:solidFill>
                </a:ln>
                <a:solidFill>
                  <a:srgbClr val="337EB9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재외국민</a:t>
            </a:r>
            <a:endParaRPr lang="ko-KR" altLang="en-US" sz="2400" spc="-150" dirty="0">
              <a:ln>
                <a:solidFill>
                  <a:srgbClr val="0070C0">
                    <a:alpha val="44000"/>
                  </a:srgbClr>
                </a:solidFill>
              </a:ln>
              <a:solidFill>
                <a:srgbClr val="337EB9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9947314"/>
              </p:ext>
            </p:extLst>
          </p:nvPr>
        </p:nvGraphicFramePr>
        <p:xfrm>
          <a:off x="971600" y="1359515"/>
          <a:ext cx="7704855" cy="503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2168"/>
                <a:gridCol w="6192687"/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월 별</a:t>
                      </a:r>
                      <a:endParaRPr lang="ko-KR" altLang="en-US" sz="1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대학별 전형일자</a:t>
                      </a:r>
                      <a:endParaRPr lang="ko-KR" altLang="en-US" sz="1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해외근무자의 정의</a:t>
                      </a:r>
                      <a:endParaRPr lang="ko-KR" altLang="en-US" sz="1200" dirty="0"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통산 </a:t>
                      </a:r>
                      <a:r>
                        <a:rPr lang="en-US" altLang="ko-KR" sz="120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3</a:t>
                      </a:r>
                      <a:r>
                        <a:rPr lang="ko-KR" altLang="en-US" sz="120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년</a:t>
                      </a:r>
                      <a:r>
                        <a:rPr lang="en-US" altLang="ko-KR" sz="120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(1,095</a:t>
                      </a:r>
                      <a:r>
                        <a:rPr lang="ko-KR" altLang="en-US" sz="120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일</a:t>
                      </a:r>
                      <a:r>
                        <a:rPr lang="en-US" altLang="ko-KR" sz="120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) </a:t>
                      </a:r>
                      <a:r>
                        <a:rPr lang="ko-KR" altLang="en-US" sz="120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이상의 해외 근무</a:t>
                      </a:r>
                      <a:r>
                        <a:rPr lang="en-US" altLang="ko-KR" sz="120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(</a:t>
                      </a:r>
                      <a:r>
                        <a:rPr lang="ko-KR" altLang="en-US" sz="120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영업</a:t>
                      </a:r>
                      <a:r>
                        <a:rPr lang="en-US" altLang="ko-KR" sz="120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)</a:t>
                      </a:r>
                      <a:r>
                        <a:rPr lang="ko-KR" altLang="en-US" sz="120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를 목적으로 해외에 체류한 자</a:t>
                      </a:r>
                      <a:endParaRPr lang="en-US" altLang="ko-KR" sz="1200" dirty="0" smtClean="0">
                        <a:solidFill>
                          <a:srgbClr val="0070C0"/>
                        </a:solidFill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latinLnBrk="1"/>
                      <a:r>
                        <a:rPr lang="en-US" altLang="ko-KR" sz="120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※ 1</a:t>
                      </a:r>
                      <a:r>
                        <a:rPr lang="ko-KR" altLang="en-US" sz="120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년 기준일은 </a:t>
                      </a:r>
                      <a:r>
                        <a:rPr lang="en-US" altLang="ko-KR" sz="120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365</a:t>
                      </a:r>
                      <a:r>
                        <a:rPr lang="ko-KR" altLang="en-US" sz="120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일</a:t>
                      </a:r>
                      <a:endParaRPr lang="ko-KR" altLang="en-US" sz="1200" dirty="0">
                        <a:solidFill>
                          <a:srgbClr val="0070C0"/>
                        </a:solidFill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해외근무자</a:t>
                      </a:r>
                      <a:r>
                        <a:rPr lang="ko-KR" altLang="en-US" sz="1200" baseline="0" dirty="0" smtClean="0"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자녀의 정의</a:t>
                      </a:r>
                      <a:endParaRPr lang="ko-KR" altLang="en-US" sz="1200" dirty="0"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통산 </a:t>
                      </a:r>
                      <a:r>
                        <a:rPr lang="en-US" altLang="ko-KR" sz="120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3</a:t>
                      </a:r>
                      <a:r>
                        <a:rPr lang="ko-KR" altLang="en-US" sz="120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년</a:t>
                      </a:r>
                      <a:r>
                        <a:rPr lang="en-US" altLang="ko-KR" sz="120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(1,095</a:t>
                      </a:r>
                      <a:r>
                        <a:rPr lang="ko-KR" altLang="en-US" sz="120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일</a:t>
                      </a:r>
                      <a:r>
                        <a:rPr lang="en-US" altLang="ko-KR" sz="120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) </a:t>
                      </a:r>
                      <a:r>
                        <a:rPr lang="ko-KR" altLang="en-US" sz="120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이상을 해외에서 근무</a:t>
                      </a:r>
                      <a:r>
                        <a:rPr lang="en-US" altLang="ko-KR" sz="120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(</a:t>
                      </a:r>
                      <a:r>
                        <a:rPr lang="ko-KR" altLang="en-US" sz="120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영업</a:t>
                      </a:r>
                      <a:r>
                        <a:rPr lang="en-US" altLang="ko-KR" sz="120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)</a:t>
                      </a:r>
                      <a:r>
                        <a:rPr lang="ko-KR" altLang="en-US" sz="120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하는 동안 해외 소재 학교에서 고교과정 </a:t>
                      </a:r>
                      <a:r>
                        <a:rPr lang="en-US" altLang="ko-KR" sz="120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1</a:t>
                      </a:r>
                      <a:r>
                        <a:rPr lang="ko-KR" altLang="en-US" sz="120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개 학년 이상을 포함하여 중</a:t>
                      </a:r>
                      <a:r>
                        <a:rPr lang="en-US" altLang="ko-KR" sz="120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,</a:t>
                      </a:r>
                      <a:r>
                        <a:rPr lang="ko-KR" altLang="en-US" sz="120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고교과정을 </a:t>
                      </a:r>
                      <a:r>
                        <a:rPr lang="en-US" altLang="ko-KR" sz="120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3</a:t>
                      </a:r>
                      <a:r>
                        <a:rPr lang="ko-KR" altLang="en-US" sz="120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개 학년 이상 이수한 자</a:t>
                      </a:r>
                      <a:endParaRPr lang="en-US" altLang="ko-KR" sz="1200" dirty="0" smtClean="0">
                        <a:solidFill>
                          <a:srgbClr val="0070C0"/>
                        </a:solidFill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latinLnBrk="1"/>
                      <a:r>
                        <a:rPr lang="en-US" altLang="ko-KR" sz="120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※ 1</a:t>
                      </a:r>
                      <a:r>
                        <a:rPr lang="ko-KR" altLang="en-US" sz="120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년 기준일은 </a:t>
                      </a:r>
                      <a:r>
                        <a:rPr lang="en-US" altLang="ko-KR" sz="120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365</a:t>
                      </a:r>
                      <a:r>
                        <a:rPr lang="ko-KR" altLang="en-US" sz="120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일</a:t>
                      </a:r>
                      <a:endParaRPr lang="ko-KR" altLang="en-US" sz="1200" dirty="0">
                        <a:solidFill>
                          <a:srgbClr val="0070C0"/>
                        </a:solidFill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해외재학기간의</a:t>
                      </a:r>
                      <a:endParaRPr lang="en-US" altLang="ko-KR" sz="1200" dirty="0" smtClean="0"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algn="ctr" latinLnBrk="1"/>
                      <a:r>
                        <a:rPr lang="ko-KR" altLang="en-US" sz="1200" dirty="0" smtClean="0"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정의</a:t>
                      </a:r>
                      <a:endParaRPr lang="ko-KR" altLang="en-US" sz="1200" dirty="0"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학기 개시일부터 다음 학년도 동일 학기 개시 전일까지를 </a:t>
                      </a:r>
                      <a:r>
                        <a:rPr lang="en-US" altLang="ko-KR" sz="120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1</a:t>
                      </a:r>
                      <a:r>
                        <a:rPr lang="ko-KR" altLang="en-US" sz="120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개 학년으로 함</a:t>
                      </a:r>
                      <a:r>
                        <a:rPr lang="en-US" altLang="ko-KR" sz="120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</a:t>
                      </a:r>
                      <a:r>
                        <a:rPr lang="ko-KR" altLang="en-US" sz="120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단</a:t>
                      </a:r>
                      <a:r>
                        <a:rPr lang="en-US" altLang="ko-KR" sz="120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, </a:t>
                      </a:r>
                      <a:r>
                        <a:rPr lang="ko-KR" altLang="en-US" sz="120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전</a:t>
                      </a:r>
                      <a:r>
                        <a:rPr lang="en-US" altLang="ko-KR" sz="120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/</a:t>
                      </a:r>
                      <a:r>
                        <a:rPr lang="ko-KR" altLang="en-US" sz="120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편입 한 차례 당 발생한 </a:t>
                      </a:r>
                      <a:r>
                        <a:rPr lang="en-US" altLang="ko-KR" sz="120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30</a:t>
                      </a:r>
                      <a:r>
                        <a:rPr lang="ko-KR" altLang="en-US" sz="120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일 이내의 재학기간 부족과 방학 기간으로 인한 재학기간 부족은 정상적인 것으로 인정함</a:t>
                      </a:r>
                      <a:endParaRPr lang="ko-KR" altLang="en-US" sz="1200" dirty="0">
                        <a:solidFill>
                          <a:srgbClr val="0070C0"/>
                        </a:solidFill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해외체류일수</a:t>
                      </a:r>
                      <a:endParaRPr lang="ko-KR" altLang="en-US" sz="1200" dirty="0"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학생의 해외재학인정기간 중</a:t>
                      </a:r>
                      <a:r>
                        <a:rPr lang="en-US" altLang="ko-KR" sz="120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, </a:t>
                      </a:r>
                      <a:r>
                        <a:rPr lang="ko-KR" altLang="en-US" sz="120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해외근무</a:t>
                      </a:r>
                      <a:r>
                        <a:rPr lang="en-US" altLang="ko-KR" sz="120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(</a:t>
                      </a:r>
                      <a:r>
                        <a:rPr lang="ko-KR" altLang="en-US" sz="120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영업</a:t>
                      </a:r>
                      <a:r>
                        <a:rPr lang="en-US" altLang="ko-KR" sz="120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)</a:t>
                      </a:r>
                      <a:r>
                        <a:rPr lang="ko-KR" altLang="en-US" sz="120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자는 </a:t>
                      </a:r>
                      <a:r>
                        <a:rPr lang="en-US" altLang="ko-KR" sz="120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3</a:t>
                      </a:r>
                      <a:r>
                        <a:rPr lang="ko-KR" altLang="en-US" sz="120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분의 </a:t>
                      </a:r>
                      <a:r>
                        <a:rPr lang="en-US" altLang="ko-KR" sz="120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2(730</a:t>
                      </a:r>
                      <a:r>
                        <a:rPr lang="ko-KR" altLang="en-US" sz="120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일</a:t>
                      </a:r>
                      <a:r>
                        <a:rPr lang="en-US" altLang="ko-KR" sz="120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),</a:t>
                      </a:r>
                      <a:r>
                        <a:rPr lang="en-US" altLang="ko-KR" sz="1200" baseline="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</a:t>
                      </a:r>
                      <a:r>
                        <a:rPr lang="ko-KR" altLang="en-US" sz="1200" baseline="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그 배우자는 </a:t>
                      </a:r>
                      <a:r>
                        <a:rPr lang="en-US" altLang="ko-KR" sz="1200" baseline="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2</a:t>
                      </a:r>
                      <a:r>
                        <a:rPr lang="ko-KR" altLang="en-US" sz="1200" baseline="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분의 </a:t>
                      </a:r>
                      <a:r>
                        <a:rPr lang="en-US" altLang="ko-KR" sz="1200" baseline="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1(548</a:t>
                      </a:r>
                      <a:r>
                        <a:rPr lang="ko-KR" altLang="en-US" sz="1200" baseline="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일</a:t>
                      </a:r>
                      <a:r>
                        <a:rPr lang="en-US" altLang="ko-KR" sz="1200" baseline="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) </a:t>
                      </a:r>
                      <a:r>
                        <a:rPr lang="ko-KR" altLang="en-US" sz="1200" baseline="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이상</a:t>
                      </a:r>
                      <a:r>
                        <a:rPr lang="en-US" altLang="ko-KR" sz="1200" baseline="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, </a:t>
                      </a:r>
                      <a:r>
                        <a:rPr lang="ko-KR" altLang="en-US" sz="1200" baseline="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학생 본인은 </a:t>
                      </a:r>
                      <a:r>
                        <a:rPr lang="en-US" altLang="ko-KR" sz="1200" baseline="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4</a:t>
                      </a:r>
                      <a:r>
                        <a:rPr lang="ko-KR" altLang="en-US" sz="1200" baseline="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분의 </a:t>
                      </a:r>
                      <a:r>
                        <a:rPr lang="en-US" altLang="ko-KR" sz="1200" baseline="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3 </a:t>
                      </a:r>
                      <a:r>
                        <a:rPr lang="ko-KR" altLang="en-US" sz="1200" baseline="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이상을 해외에 체류해야 함 </a:t>
                      </a:r>
                      <a:endParaRPr lang="ko-KR" altLang="en-US" sz="1200" dirty="0">
                        <a:solidFill>
                          <a:srgbClr val="0070C0"/>
                        </a:solidFill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anchor="ctr"/>
                </a:tc>
              </a:tr>
              <a:tr h="74168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제출서류</a:t>
                      </a:r>
                      <a:endParaRPr lang="ko-KR" altLang="en-US" sz="1200" dirty="0"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28600" indent="-228600" latinLnBrk="1">
                        <a:buAutoNum type="arabicPeriod"/>
                      </a:pPr>
                      <a:r>
                        <a:rPr lang="ko-KR" altLang="en-US" sz="120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고등학교 졸업</a:t>
                      </a:r>
                      <a:r>
                        <a:rPr lang="en-US" altLang="ko-KR" sz="120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(</a:t>
                      </a:r>
                      <a:r>
                        <a:rPr lang="ko-KR" altLang="en-US" sz="120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예정</a:t>
                      </a:r>
                      <a:r>
                        <a:rPr lang="en-US" altLang="ko-KR" sz="120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)</a:t>
                      </a:r>
                      <a:r>
                        <a:rPr lang="ko-KR" altLang="en-US" sz="120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증명서</a:t>
                      </a:r>
                      <a:endParaRPr lang="en-US" altLang="ko-KR" sz="1200" dirty="0" smtClean="0">
                        <a:solidFill>
                          <a:srgbClr val="0070C0"/>
                        </a:solidFill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228600" indent="-228600" latinLnBrk="1">
                        <a:buAutoNum type="arabicPeriod"/>
                      </a:pPr>
                      <a:r>
                        <a:rPr lang="ko-KR" altLang="en-US" sz="120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초등학교 재학 또는 성적증명서</a:t>
                      </a:r>
                      <a:endParaRPr lang="en-US" altLang="ko-KR" sz="1200" dirty="0" smtClean="0">
                        <a:solidFill>
                          <a:srgbClr val="0070C0"/>
                        </a:solidFill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228600" indent="-228600" latinLnBrk="1">
                        <a:buAutoNum type="arabicPeriod"/>
                      </a:pPr>
                      <a:r>
                        <a:rPr lang="ko-KR" altLang="en-US" sz="120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중학교</a:t>
                      </a:r>
                      <a:r>
                        <a:rPr lang="en-US" altLang="ko-KR" sz="120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/</a:t>
                      </a:r>
                      <a:r>
                        <a:rPr lang="ko-KR" altLang="en-US" sz="120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고등학교 재학증명서</a:t>
                      </a:r>
                      <a:endParaRPr lang="en-US" altLang="ko-KR" sz="1200" dirty="0" smtClean="0">
                        <a:solidFill>
                          <a:srgbClr val="0070C0"/>
                        </a:solidFill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228600" indent="-228600" latinLnBrk="1">
                        <a:buAutoNum type="arabicPeriod"/>
                      </a:pPr>
                      <a:r>
                        <a:rPr lang="ko-KR" altLang="en-US" sz="120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중학교</a:t>
                      </a:r>
                      <a:r>
                        <a:rPr lang="en-US" altLang="ko-KR" sz="120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/</a:t>
                      </a:r>
                      <a:r>
                        <a:rPr lang="ko-KR" altLang="en-US" sz="120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고등학교 성적증명서</a:t>
                      </a:r>
                      <a:endParaRPr lang="en-US" altLang="ko-KR" sz="1200" dirty="0" smtClean="0">
                        <a:solidFill>
                          <a:srgbClr val="0070C0"/>
                        </a:solidFill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228600" indent="-228600" latinLnBrk="1">
                        <a:buAutoNum type="arabicPeriod"/>
                      </a:pPr>
                      <a:r>
                        <a:rPr lang="ko-KR" altLang="en-US" sz="120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학생</a:t>
                      </a:r>
                      <a:r>
                        <a:rPr lang="en-US" altLang="ko-KR" sz="1200" baseline="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</a:t>
                      </a:r>
                      <a:r>
                        <a:rPr lang="ko-KR" altLang="en-US" sz="1200" baseline="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본인 기준 가족관계증명서</a:t>
                      </a:r>
                      <a:endParaRPr lang="en-US" altLang="ko-KR" sz="1200" baseline="0" dirty="0" smtClean="0">
                        <a:solidFill>
                          <a:srgbClr val="0070C0"/>
                        </a:solidFill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228600" indent="-228600" latinLnBrk="1">
                        <a:buAutoNum type="arabicPeriod"/>
                      </a:pPr>
                      <a:r>
                        <a:rPr lang="ko-KR" altLang="en-US" sz="1200" baseline="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출입국사실증명서</a:t>
                      </a:r>
                      <a:r>
                        <a:rPr lang="en-US" altLang="ko-KR" sz="1200" baseline="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(</a:t>
                      </a:r>
                      <a:r>
                        <a:rPr lang="ko-KR" altLang="en-US" sz="1200" baseline="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부모</a:t>
                      </a:r>
                      <a:r>
                        <a:rPr lang="en-US" altLang="ko-KR" sz="1200" baseline="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, </a:t>
                      </a:r>
                      <a:r>
                        <a:rPr lang="ko-KR" altLang="en-US" sz="1200" baseline="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학생</a:t>
                      </a:r>
                      <a:r>
                        <a:rPr lang="en-US" altLang="ko-KR" sz="1200" baseline="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)</a:t>
                      </a:r>
                    </a:p>
                    <a:p>
                      <a:pPr marL="228600" indent="-228600" latinLnBrk="1">
                        <a:buAutoNum type="arabicPeriod"/>
                      </a:pPr>
                      <a:r>
                        <a:rPr lang="ko-KR" altLang="en-US" sz="1200" baseline="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출입국사실증명 발급신청 위임장</a:t>
                      </a:r>
                      <a:r>
                        <a:rPr lang="en-US" altLang="ko-KR" sz="1200" baseline="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(</a:t>
                      </a:r>
                      <a:r>
                        <a:rPr lang="ko-KR" altLang="en-US" sz="1200" baseline="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부모</a:t>
                      </a:r>
                      <a:r>
                        <a:rPr lang="en-US" altLang="ko-KR" sz="1200" baseline="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, </a:t>
                      </a:r>
                      <a:r>
                        <a:rPr lang="ko-KR" altLang="en-US" sz="1200" baseline="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학생</a:t>
                      </a:r>
                      <a:r>
                        <a:rPr lang="en-US" altLang="ko-KR" sz="1200" baseline="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)</a:t>
                      </a:r>
                    </a:p>
                    <a:p>
                      <a:pPr marL="228600" indent="-228600" latinLnBrk="1">
                        <a:buAutoNum type="arabicPeriod"/>
                      </a:pPr>
                      <a:r>
                        <a:rPr lang="ko-KR" altLang="en-US" sz="1200" baseline="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여권 사본</a:t>
                      </a:r>
                      <a:r>
                        <a:rPr lang="en-US" altLang="ko-KR" sz="1200" baseline="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(</a:t>
                      </a:r>
                      <a:r>
                        <a:rPr lang="ko-KR" altLang="en-US" sz="1200" baseline="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부모</a:t>
                      </a:r>
                      <a:r>
                        <a:rPr lang="en-US" altLang="ko-KR" sz="1200" baseline="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, </a:t>
                      </a:r>
                      <a:r>
                        <a:rPr lang="ko-KR" altLang="en-US" sz="1200" baseline="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학생</a:t>
                      </a:r>
                      <a:r>
                        <a:rPr lang="en-US" altLang="ko-KR" sz="1200" baseline="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)</a:t>
                      </a:r>
                    </a:p>
                    <a:p>
                      <a:pPr marL="228600" indent="-228600" latinLnBrk="1">
                        <a:buAutoNum type="arabicPeriod"/>
                      </a:pPr>
                      <a:r>
                        <a:rPr lang="ko-KR" altLang="en-US" sz="1200" baseline="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재외국민 </a:t>
                      </a:r>
                      <a:r>
                        <a:rPr lang="ko-KR" altLang="en-US" sz="1200" baseline="0" dirty="0" err="1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등록부</a:t>
                      </a:r>
                      <a:r>
                        <a:rPr lang="ko-KR" altLang="en-US" sz="1200" baseline="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또는 해외거주사실증명서</a:t>
                      </a:r>
                      <a:r>
                        <a:rPr lang="en-US" altLang="ko-KR" sz="1200" baseline="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(</a:t>
                      </a:r>
                      <a:r>
                        <a:rPr lang="ko-KR" altLang="en-US" sz="1200" baseline="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부모</a:t>
                      </a:r>
                      <a:r>
                        <a:rPr lang="en-US" altLang="ko-KR" sz="1200" baseline="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, </a:t>
                      </a:r>
                      <a:r>
                        <a:rPr lang="ko-KR" altLang="en-US" sz="1200" baseline="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학생</a:t>
                      </a:r>
                      <a:r>
                        <a:rPr lang="en-US" altLang="ko-KR" sz="1200" baseline="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)</a:t>
                      </a:r>
                    </a:p>
                    <a:p>
                      <a:pPr marL="228600" indent="-228600" latinLnBrk="1">
                        <a:buAutoNum type="arabicPeriod"/>
                      </a:pPr>
                      <a:r>
                        <a:rPr lang="en-US" altLang="ko-KR" sz="1200" baseline="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</a:t>
                      </a:r>
                      <a:r>
                        <a:rPr lang="ko-KR" altLang="en-US" sz="1200" baseline="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재직증명서</a:t>
                      </a:r>
                      <a:r>
                        <a:rPr lang="en-US" altLang="ko-KR" sz="1200" baseline="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(</a:t>
                      </a:r>
                      <a:r>
                        <a:rPr lang="ko-KR" altLang="en-US" sz="1200" baseline="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해외 파견 재직자 및 현지취업자 제출서류</a:t>
                      </a:r>
                      <a:r>
                        <a:rPr lang="en-US" altLang="ko-KR" sz="1200" baseline="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)</a:t>
                      </a:r>
                    </a:p>
                    <a:p>
                      <a:pPr marL="228600" indent="-228600" latinLnBrk="1">
                        <a:buAutoNum type="arabicPeriod"/>
                      </a:pPr>
                      <a:r>
                        <a:rPr lang="en-US" altLang="ko-KR" sz="1200" baseline="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</a:t>
                      </a:r>
                      <a:r>
                        <a:rPr lang="ko-KR" altLang="en-US" sz="1200" baseline="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해외 사업자등록증 또는 법인등기부등본</a:t>
                      </a:r>
                      <a:r>
                        <a:rPr lang="en-US" altLang="ko-KR" sz="1200" baseline="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(</a:t>
                      </a:r>
                      <a:r>
                        <a:rPr lang="ko-KR" altLang="en-US" sz="1200" baseline="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현지 취업자와 자영업자 제출서류</a:t>
                      </a:r>
                      <a:r>
                        <a:rPr lang="en-US" altLang="ko-KR" sz="1200" baseline="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)</a:t>
                      </a:r>
                    </a:p>
                    <a:p>
                      <a:pPr marL="228600" indent="-228600" latinLnBrk="1">
                        <a:buAutoNum type="arabicPeriod"/>
                      </a:pPr>
                      <a:r>
                        <a:rPr lang="en-US" altLang="ko-KR" sz="1200" baseline="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</a:t>
                      </a:r>
                      <a:r>
                        <a:rPr lang="ko-KR" altLang="en-US" sz="1200" baseline="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해외 재직회사의 법인세 납부이력</a:t>
                      </a:r>
                      <a:r>
                        <a:rPr lang="en-US" altLang="ko-KR" sz="1200" baseline="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(</a:t>
                      </a:r>
                      <a:r>
                        <a:rPr lang="ko-KR" altLang="en-US" sz="1200" baseline="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현지 취업자 제출서류</a:t>
                      </a:r>
                      <a:r>
                        <a:rPr lang="en-US" altLang="ko-KR" sz="1200" baseline="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)</a:t>
                      </a:r>
                    </a:p>
                    <a:p>
                      <a:pPr marL="228600" indent="-228600" latinLnBrk="1">
                        <a:buAutoNum type="arabicPeriod"/>
                      </a:pPr>
                      <a:r>
                        <a:rPr lang="en-US" altLang="ko-KR" sz="1200" baseline="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</a:t>
                      </a:r>
                      <a:r>
                        <a:rPr lang="ko-KR" altLang="en-US" sz="1200" baseline="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해외 세금납부증명서</a:t>
                      </a:r>
                      <a:r>
                        <a:rPr lang="en-US" altLang="ko-KR" sz="1200" baseline="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(</a:t>
                      </a:r>
                      <a:r>
                        <a:rPr lang="ko-KR" altLang="en-US" sz="1200" baseline="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현지 자영업자 제출서류</a:t>
                      </a:r>
                      <a:r>
                        <a:rPr lang="en-US" altLang="ko-KR" sz="1200" baseline="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)</a:t>
                      </a:r>
                      <a:endParaRPr lang="ko-KR" altLang="en-US" sz="1200" dirty="0">
                        <a:solidFill>
                          <a:srgbClr val="0070C0"/>
                        </a:solidFill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10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1597" y="742667"/>
            <a:ext cx="889679" cy="759364"/>
          </a:xfrm>
          <a:prstGeom prst="rect">
            <a:avLst/>
          </a:prstGeom>
          <a:noFill/>
          <a:ln w="9487">
            <a:noFill/>
            <a:miter lim="800000"/>
            <a:headEnd/>
            <a:tailEnd/>
          </a:ln>
        </p:spPr>
      </p:pic>
      <p:grpSp>
        <p:nvGrpSpPr>
          <p:cNvPr id="15" name="그룹 14"/>
          <p:cNvGrpSpPr/>
          <p:nvPr/>
        </p:nvGrpSpPr>
        <p:grpSpPr>
          <a:xfrm>
            <a:off x="0" y="0"/>
            <a:ext cx="9144000" cy="611261"/>
            <a:chOff x="0" y="0"/>
            <a:chExt cx="9144000" cy="611261"/>
          </a:xfrm>
        </p:grpSpPr>
        <p:sp>
          <p:nvSpPr>
            <p:cNvPr id="16" name="직사각형 15"/>
            <p:cNvSpPr/>
            <p:nvPr/>
          </p:nvSpPr>
          <p:spPr>
            <a:xfrm>
              <a:off x="0" y="0"/>
              <a:ext cx="9144000" cy="611261"/>
            </a:xfrm>
            <a:prstGeom prst="rect">
              <a:avLst/>
            </a:prstGeom>
            <a:solidFill>
              <a:schemeClr val="tx2">
                <a:lumMod val="50000"/>
                <a:alpha val="8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07504" y="4947"/>
              <a:ext cx="728933" cy="523220"/>
            </a:xfrm>
            <a:prstGeom prst="rect">
              <a:avLst/>
            </a:prstGeom>
            <a:noFill/>
            <a:effectLst>
              <a:outerShdw blurRad="76200" dist="12700" dir="2700000" sy="-23000" kx="-800400" algn="bl" rotWithShape="0">
                <a:prstClr val="black">
                  <a:alpha val="2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spc="-150" dirty="0" smtClean="0">
                  <a:ln>
                    <a:solidFill>
                      <a:prstClr val="white">
                        <a:alpha val="44000"/>
                      </a:prstClr>
                    </a:solidFill>
                  </a:ln>
                  <a:solidFill>
                    <a:prstClr val="white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Ⅵ</a:t>
              </a:r>
              <a:endParaRPr lang="en-US" altLang="ko-KR" sz="2800" b="1" spc="-150" dirty="0">
                <a:ln>
                  <a:solidFill>
                    <a:prstClr val="white">
                      <a:alpha val="44000"/>
                    </a:prstClr>
                  </a:solidFill>
                </a:ln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83568" y="136353"/>
              <a:ext cx="4752528" cy="338554"/>
            </a:xfrm>
            <a:prstGeom prst="rect">
              <a:avLst/>
            </a:prstGeom>
            <a:noFill/>
            <a:effectLst>
              <a:outerShdw blurRad="76200" dist="12700" dir="2700000" sy="-23000" kx="-800400" algn="bl" rotWithShape="0">
                <a:prstClr val="black">
                  <a:alpha val="20000"/>
                </a:prstClr>
              </a:outerShdw>
            </a:effectLst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spc="-150" dirty="0" smtClean="0">
                  <a:ln>
                    <a:solidFill>
                      <a:prstClr val="white">
                        <a:alpha val="44000"/>
                      </a:prstClr>
                    </a:solidFill>
                  </a:ln>
                  <a:solidFill>
                    <a:prstClr val="white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2021</a:t>
              </a:r>
              <a:r>
                <a:rPr lang="ko-KR" altLang="en-US" sz="1600" spc="-150" dirty="0" smtClean="0">
                  <a:ln>
                    <a:solidFill>
                      <a:prstClr val="white">
                        <a:alpha val="44000"/>
                      </a:prstClr>
                    </a:solidFill>
                  </a:ln>
                  <a:solidFill>
                    <a:prstClr val="white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학년도 이후 재외국민과 외국인 특별전형</a:t>
              </a:r>
              <a:endParaRPr lang="ko-KR" altLang="en-US" sz="1000" spc="-300" dirty="0">
                <a:ln>
                  <a:solidFill>
                    <a:prstClr val="white">
                      <a:alpha val="44000"/>
                    </a:prstClr>
                  </a:solidFill>
                </a:ln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6235486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23528" y="883960"/>
            <a:ext cx="6573254" cy="461665"/>
          </a:xfrm>
          <a:prstGeom prst="rect">
            <a:avLst/>
          </a:prstGeom>
          <a:noFill/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r>
              <a:rPr lang="en-US" altLang="ko-KR" sz="2400" spc="-150" dirty="0" smtClean="0">
                <a:ln>
                  <a:solidFill>
                    <a:srgbClr val="0070C0">
                      <a:alpha val="44000"/>
                    </a:srgbClr>
                  </a:solidFill>
                </a:ln>
                <a:solidFill>
                  <a:srgbClr val="337EB9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        </a:t>
            </a:r>
            <a:r>
              <a:rPr lang="ko-KR" altLang="en-US" sz="2400" spc="-150" dirty="0" err="1" smtClean="0">
                <a:ln>
                  <a:solidFill>
                    <a:srgbClr val="0070C0">
                      <a:alpha val="44000"/>
                    </a:srgbClr>
                  </a:solidFill>
                </a:ln>
                <a:solidFill>
                  <a:srgbClr val="337EB9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전교육과정이수자</a:t>
            </a:r>
            <a:endParaRPr lang="ko-KR" altLang="en-US" sz="2400" spc="-150" dirty="0">
              <a:ln>
                <a:solidFill>
                  <a:srgbClr val="0070C0">
                    <a:alpha val="44000"/>
                  </a:srgbClr>
                </a:solidFill>
              </a:ln>
              <a:solidFill>
                <a:srgbClr val="337EB9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0" y="0"/>
            <a:ext cx="9144000" cy="611261"/>
            <a:chOff x="0" y="0"/>
            <a:chExt cx="9144000" cy="611261"/>
          </a:xfrm>
        </p:grpSpPr>
        <p:sp>
          <p:nvSpPr>
            <p:cNvPr id="12" name="직사각형 11"/>
            <p:cNvSpPr/>
            <p:nvPr/>
          </p:nvSpPr>
          <p:spPr>
            <a:xfrm>
              <a:off x="0" y="0"/>
              <a:ext cx="9144000" cy="611261"/>
            </a:xfrm>
            <a:prstGeom prst="rect">
              <a:avLst/>
            </a:prstGeom>
            <a:solidFill>
              <a:schemeClr val="tx2">
                <a:lumMod val="50000"/>
                <a:alpha val="8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07504" y="4947"/>
              <a:ext cx="728933" cy="523220"/>
            </a:xfrm>
            <a:prstGeom prst="rect">
              <a:avLst/>
            </a:prstGeom>
            <a:noFill/>
            <a:effectLst>
              <a:outerShdw blurRad="76200" dist="12700" dir="2700000" sy="-23000" kx="-800400" algn="bl" rotWithShape="0">
                <a:prstClr val="black">
                  <a:alpha val="2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spc="-150" dirty="0" smtClean="0">
                  <a:ln>
                    <a:solidFill>
                      <a:prstClr val="white">
                        <a:alpha val="44000"/>
                      </a:prstClr>
                    </a:solidFill>
                  </a:ln>
                  <a:solidFill>
                    <a:prstClr val="white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Ⅵ</a:t>
              </a:r>
              <a:endParaRPr lang="en-US" altLang="ko-KR" sz="2800" b="1" spc="-150" dirty="0">
                <a:ln>
                  <a:solidFill>
                    <a:prstClr val="white">
                      <a:alpha val="44000"/>
                    </a:prstClr>
                  </a:solidFill>
                </a:ln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83568" y="136353"/>
              <a:ext cx="4752528" cy="338554"/>
            </a:xfrm>
            <a:prstGeom prst="rect">
              <a:avLst/>
            </a:prstGeom>
            <a:noFill/>
            <a:effectLst>
              <a:outerShdw blurRad="76200" dist="12700" dir="2700000" sy="-23000" kx="-800400" algn="bl" rotWithShape="0">
                <a:prstClr val="black">
                  <a:alpha val="20000"/>
                </a:prstClr>
              </a:outerShdw>
            </a:effectLst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spc="-150" dirty="0" smtClean="0">
                  <a:ln>
                    <a:solidFill>
                      <a:prstClr val="white">
                        <a:alpha val="44000"/>
                      </a:prstClr>
                    </a:solidFill>
                  </a:ln>
                  <a:solidFill>
                    <a:prstClr val="white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2021</a:t>
              </a:r>
              <a:r>
                <a:rPr lang="ko-KR" altLang="en-US" sz="1600" spc="-150" dirty="0" smtClean="0">
                  <a:ln>
                    <a:solidFill>
                      <a:prstClr val="white">
                        <a:alpha val="44000"/>
                      </a:prstClr>
                    </a:solidFill>
                  </a:ln>
                  <a:solidFill>
                    <a:prstClr val="white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학년도 이후 재외국민과 외국인 특별전형</a:t>
              </a:r>
              <a:endParaRPr lang="ko-KR" altLang="en-US" sz="1000" spc="-300" dirty="0">
                <a:ln>
                  <a:solidFill>
                    <a:prstClr val="white">
                      <a:alpha val="44000"/>
                    </a:prstClr>
                  </a:solidFill>
                </a:ln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10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1597" y="742667"/>
            <a:ext cx="889679" cy="759364"/>
          </a:xfrm>
          <a:prstGeom prst="rect">
            <a:avLst/>
          </a:prstGeom>
          <a:noFill/>
          <a:ln w="9487">
            <a:noFill/>
            <a:miter lim="800000"/>
            <a:headEnd/>
            <a:tailEnd/>
          </a:ln>
        </p:spPr>
      </p:pic>
      <p:graphicFrame>
        <p:nvGraphicFramePr>
          <p:cNvPr id="9" name="표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9049072"/>
              </p:ext>
            </p:extLst>
          </p:nvPr>
        </p:nvGraphicFramePr>
        <p:xfrm>
          <a:off x="713329" y="1772816"/>
          <a:ext cx="7704855" cy="30222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4176"/>
                <a:gridCol w="6120679"/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월 별</a:t>
                      </a:r>
                      <a:endParaRPr lang="ko-KR" altLang="en-US" sz="1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대학별 전형일자</a:t>
                      </a:r>
                      <a:endParaRPr lang="ko-KR" altLang="en-US" sz="1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anchor="ctr"/>
                </a:tc>
              </a:tr>
              <a:tr h="56061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err="1" smtClean="0"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전교육과정이수자의</a:t>
                      </a:r>
                      <a:r>
                        <a:rPr lang="ko-KR" altLang="en-US" sz="1200" dirty="0" smtClean="0"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정의</a:t>
                      </a:r>
                      <a:endParaRPr lang="ko-KR" altLang="en-US" sz="1200" dirty="0"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외국에서 우리나라 초</a:t>
                      </a:r>
                      <a:r>
                        <a:rPr lang="en-US" altLang="ko-KR" sz="120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,</a:t>
                      </a:r>
                      <a:r>
                        <a:rPr lang="ko-KR" altLang="en-US" sz="120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중등교육에 상응하는 교육과정 전부를 이수한 재외국민과 외국인</a:t>
                      </a:r>
                      <a:endParaRPr lang="ko-KR" altLang="en-US" sz="1200" dirty="0">
                        <a:solidFill>
                          <a:srgbClr val="0070C0"/>
                        </a:solidFill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anchor="ctr"/>
                </a:tc>
              </a:tr>
              <a:tr h="60747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특이사항</a:t>
                      </a:r>
                      <a:endParaRPr lang="ko-KR" altLang="en-US" sz="1200" dirty="0"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현재 제시된 </a:t>
                      </a:r>
                      <a:r>
                        <a:rPr lang="en-US" altLang="ko-KR" sz="120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“</a:t>
                      </a:r>
                      <a:r>
                        <a:rPr lang="ko-KR" altLang="en-US" sz="120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대학입학전형 기본사항</a:t>
                      </a:r>
                      <a:r>
                        <a:rPr lang="en-US" altLang="ko-KR" sz="120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”</a:t>
                      </a:r>
                      <a:r>
                        <a:rPr lang="ko-KR" altLang="en-US" sz="120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의 내용 중 </a:t>
                      </a:r>
                      <a:r>
                        <a:rPr lang="en-US" altLang="ko-KR" sz="120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[</a:t>
                      </a:r>
                      <a:r>
                        <a:rPr lang="ko-KR" altLang="en-US" sz="120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초</a:t>
                      </a:r>
                      <a:r>
                        <a:rPr lang="en-US" altLang="ko-KR" sz="120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,</a:t>
                      </a:r>
                      <a:r>
                        <a:rPr lang="ko-KR" altLang="en-US" sz="120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중</a:t>
                      </a:r>
                      <a:r>
                        <a:rPr lang="en-US" altLang="ko-KR" sz="120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,</a:t>
                      </a:r>
                      <a:r>
                        <a:rPr lang="ko-KR" altLang="en-US" sz="120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고 </a:t>
                      </a:r>
                      <a:r>
                        <a:rPr lang="ko-KR" altLang="en-US" sz="1200" dirty="0" err="1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전교육과정</a:t>
                      </a:r>
                      <a:r>
                        <a:rPr lang="ko-KR" altLang="en-US" sz="120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이수자 자격 기준 판단 가이드라인</a:t>
                      </a:r>
                      <a:r>
                        <a:rPr lang="en-US" altLang="ko-KR" sz="120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]</a:t>
                      </a:r>
                      <a:r>
                        <a:rPr lang="ko-KR" altLang="en-US" sz="120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의 내용을 지원자격으로 준함</a:t>
                      </a:r>
                      <a:endParaRPr lang="ko-KR" altLang="en-US" sz="1200" dirty="0">
                        <a:solidFill>
                          <a:srgbClr val="0070C0"/>
                        </a:solidFill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anchor="ctr"/>
                </a:tc>
              </a:tr>
              <a:tr h="148336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제출서류</a:t>
                      </a:r>
                      <a:endParaRPr lang="ko-KR" altLang="en-US" sz="1200" dirty="0"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28600" indent="-228600" latinLnBrk="1">
                        <a:buAutoNum type="arabicPeriod"/>
                      </a:pPr>
                      <a:r>
                        <a:rPr lang="ko-KR" altLang="en-US" sz="120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고등학교 졸업</a:t>
                      </a:r>
                      <a:r>
                        <a:rPr lang="en-US" altLang="ko-KR" sz="120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(</a:t>
                      </a:r>
                      <a:r>
                        <a:rPr lang="ko-KR" altLang="en-US" sz="120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예정</a:t>
                      </a:r>
                      <a:r>
                        <a:rPr lang="en-US" altLang="ko-KR" sz="120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)</a:t>
                      </a:r>
                      <a:r>
                        <a:rPr lang="ko-KR" altLang="en-US" sz="120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증명서</a:t>
                      </a:r>
                      <a:endParaRPr lang="en-US" altLang="ko-KR" sz="1200" dirty="0" smtClean="0">
                        <a:solidFill>
                          <a:srgbClr val="0070C0"/>
                        </a:solidFill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228600" indent="-228600" latinLnBrk="1">
                        <a:buAutoNum type="arabicPeriod"/>
                      </a:pPr>
                      <a:r>
                        <a:rPr lang="ko-KR" altLang="en-US" sz="120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초</a:t>
                      </a:r>
                      <a:r>
                        <a:rPr lang="en-US" altLang="ko-KR" sz="120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/</a:t>
                      </a:r>
                      <a:r>
                        <a:rPr lang="ko-KR" altLang="en-US" sz="120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중</a:t>
                      </a:r>
                      <a:r>
                        <a:rPr lang="en-US" altLang="ko-KR" sz="120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/</a:t>
                      </a:r>
                      <a:r>
                        <a:rPr lang="ko-KR" altLang="en-US" sz="120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고 재학증명서</a:t>
                      </a:r>
                      <a:endParaRPr lang="en-US" altLang="ko-KR" sz="1200" dirty="0" smtClean="0">
                        <a:solidFill>
                          <a:srgbClr val="0070C0"/>
                        </a:solidFill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228600" indent="-228600" latinLnBrk="1">
                        <a:buAutoNum type="arabicPeriod"/>
                      </a:pPr>
                      <a:r>
                        <a:rPr lang="ko-KR" altLang="en-US" sz="1200" baseline="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초</a:t>
                      </a:r>
                      <a:r>
                        <a:rPr lang="en-US" altLang="ko-KR" sz="1200" baseline="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/</a:t>
                      </a:r>
                      <a:r>
                        <a:rPr lang="ko-KR" altLang="en-US" sz="1200" baseline="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중</a:t>
                      </a:r>
                      <a:r>
                        <a:rPr lang="en-US" altLang="ko-KR" sz="1200" baseline="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/</a:t>
                      </a:r>
                      <a:r>
                        <a:rPr lang="ko-KR" altLang="en-US" sz="1200" baseline="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고 성적증명서</a:t>
                      </a:r>
                      <a:endParaRPr lang="en-US" altLang="ko-KR" sz="1200" baseline="0" dirty="0" smtClean="0">
                        <a:solidFill>
                          <a:srgbClr val="0070C0"/>
                        </a:solidFill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228600" indent="-228600" latinLnBrk="1">
                        <a:buAutoNum type="arabicPeriod"/>
                      </a:pPr>
                      <a:r>
                        <a:rPr lang="ko-KR" altLang="en-US" sz="1200" baseline="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출입국사실증명서</a:t>
                      </a:r>
                      <a:endParaRPr lang="en-US" altLang="ko-KR" sz="1200" baseline="0" dirty="0" smtClean="0">
                        <a:solidFill>
                          <a:srgbClr val="0070C0"/>
                        </a:solidFill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228600" indent="-228600" latinLnBrk="1">
                        <a:buAutoNum type="arabicPeriod"/>
                      </a:pPr>
                      <a:r>
                        <a:rPr lang="ko-KR" altLang="en-US" sz="1200" baseline="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출입국사실증명 발급신청 위임장</a:t>
                      </a:r>
                      <a:endParaRPr lang="en-US" altLang="ko-KR" sz="1200" baseline="0" dirty="0" smtClean="0">
                        <a:solidFill>
                          <a:srgbClr val="0070C0"/>
                        </a:solidFill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228600" indent="-228600" latinLnBrk="1">
                        <a:buAutoNum type="arabicPeriod"/>
                      </a:pPr>
                      <a:r>
                        <a:rPr lang="ko-KR" altLang="en-US" sz="1200" baseline="0" dirty="0" smtClean="0">
                          <a:solidFill>
                            <a:srgbClr val="0070C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신분증 사본</a:t>
                      </a:r>
                      <a:endParaRPr lang="en-US" altLang="ko-KR" sz="1200" baseline="0" dirty="0" smtClean="0">
                        <a:solidFill>
                          <a:srgbClr val="0070C0"/>
                        </a:solidFill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080132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7"/>
          <p:cNvSpPr>
            <a:spLocks noGrp="1"/>
          </p:cNvSpPr>
          <p:nvPr>
            <p:ph type="title"/>
          </p:nvPr>
        </p:nvSpPr>
        <p:spPr>
          <a:xfrm>
            <a:off x="1547664" y="908720"/>
            <a:ext cx="6120680" cy="5256584"/>
          </a:xfrm>
        </p:spPr>
        <p:txBody>
          <a:bodyPr anchor="ctr">
            <a:normAutofit/>
          </a:bodyPr>
          <a:lstStyle/>
          <a:p>
            <a:r>
              <a:rPr lang="ko-KR" altLang="en-US" sz="4000" dirty="0"/>
              <a:t>이상으로 </a:t>
            </a:r>
            <a:r>
              <a:rPr lang="en-US" altLang="ko-KR" sz="4000" dirty="0" smtClean="0"/>
              <a:t/>
            </a:r>
            <a:br>
              <a:rPr lang="en-US" altLang="ko-KR" sz="4000" dirty="0" smtClean="0"/>
            </a:br>
            <a:r>
              <a:rPr lang="en-US" altLang="ko-KR" sz="4000" dirty="0" smtClean="0"/>
              <a:t/>
            </a:r>
            <a:br>
              <a:rPr lang="en-US" altLang="ko-KR" sz="4000" dirty="0" smtClean="0"/>
            </a:br>
            <a:r>
              <a:rPr lang="ko-KR" altLang="en-US" sz="4000" dirty="0" smtClean="0"/>
              <a:t>진로 진학 </a:t>
            </a:r>
            <a:r>
              <a:rPr lang="ko-KR" altLang="en-US" sz="4000" dirty="0"/>
              <a:t>설명회를 마치겠습니다</a:t>
            </a:r>
            <a:r>
              <a:rPr lang="en-US" altLang="ko-KR" sz="4000" dirty="0"/>
              <a:t>. </a:t>
            </a:r>
            <a:br>
              <a:rPr lang="en-US" altLang="ko-KR" sz="4000" dirty="0"/>
            </a:br>
            <a:r>
              <a:rPr lang="en-US" altLang="ko-KR" sz="4000" dirty="0" smtClean="0"/>
              <a:t/>
            </a:r>
            <a:br>
              <a:rPr lang="en-US" altLang="ko-KR" sz="4000" dirty="0" smtClean="0"/>
            </a:br>
            <a:r>
              <a:rPr lang="ko-KR" altLang="en-US" sz="4000" dirty="0" smtClean="0"/>
              <a:t>경청해 </a:t>
            </a:r>
            <a:r>
              <a:rPr lang="ko-KR" altLang="en-US" sz="4000" dirty="0"/>
              <a:t>주셔서 감사합니다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20022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01539828"/>
              </p:ext>
            </p:extLst>
          </p:nvPr>
        </p:nvGraphicFramePr>
        <p:xfrm>
          <a:off x="395536" y="2420888"/>
          <a:ext cx="8229600" cy="421127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528392"/>
                <a:gridCol w="4701208"/>
              </a:tblGrid>
              <a:tr h="39984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구분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내용</a:t>
                      </a:r>
                      <a:endParaRPr lang="ko-KR" altLang="en-US" dirty="0"/>
                    </a:p>
                  </a:txBody>
                  <a:tcPr/>
                </a:tc>
              </a:tr>
              <a:tr h="985911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원서 접수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2016.9.12(</a:t>
                      </a:r>
                      <a:r>
                        <a:rPr lang="ko-KR" altLang="en-US" dirty="0" smtClean="0"/>
                        <a:t>월</a:t>
                      </a:r>
                      <a:r>
                        <a:rPr lang="en-US" altLang="ko-KR" dirty="0" smtClean="0"/>
                        <a:t>)~9.21(</a:t>
                      </a:r>
                      <a:r>
                        <a:rPr lang="ko-KR" altLang="en-US" dirty="0" smtClean="0"/>
                        <a:t>수</a:t>
                      </a:r>
                      <a:r>
                        <a:rPr lang="en-US" altLang="ko-KR" dirty="0" smtClean="0"/>
                        <a:t>) </a:t>
                      </a:r>
                      <a:r>
                        <a:rPr lang="ko-KR" altLang="en-US" dirty="0" smtClean="0"/>
                        <a:t>중 </a:t>
                      </a:r>
                      <a:r>
                        <a:rPr lang="en-US" altLang="ko-KR" dirty="0" smtClean="0"/>
                        <a:t>3</a:t>
                      </a:r>
                      <a:r>
                        <a:rPr lang="ko-KR" altLang="en-US" dirty="0" smtClean="0"/>
                        <a:t>일 이상</a:t>
                      </a:r>
                      <a:endParaRPr lang="en-US" altLang="ko-KR" dirty="0" smtClean="0"/>
                    </a:p>
                    <a:p>
                      <a:pPr latinLnBrk="1"/>
                      <a:r>
                        <a:rPr lang="en-US" altLang="ko-KR" dirty="0" smtClean="0"/>
                        <a:t>※ </a:t>
                      </a:r>
                      <a:r>
                        <a:rPr lang="ko-KR" altLang="en-US" dirty="0" smtClean="0"/>
                        <a:t>재외국민과 외국인 특별 전형</a:t>
                      </a:r>
                      <a:endParaRPr lang="en-US" altLang="ko-KR" dirty="0" smtClean="0"/>
                    </a:p>
                    <a:p>
                      <a:pPr latinLnBrk="1"/>
                      <a:r>
                        <a:rPr lang="en-US" altLang="ko-KR" dirty="0" smtClean="0"/>
                        <a:t>    : </a:t>
                      </a:r>
                      <a:r>
                        <a:rPr lang="en-US" altLang="ko-KR" b="1" dirty="0" smtClean="0">
                          <a:solidFill>
                            <a:srgbClr val="FF0000"/>
                          </a:solidFill>
                        </a:rPr>
                        <a:t>2016.7.1(</a:t>
                      </a:r>
                      <a:r>
                        <a:rPr lang="ko-KR" altLang="en-US" b="1" dirty="0" smtClean="0">
                          <a:solidFill>
                            <a:srgbClr val="FF0000"/>
                          </a:solidFill>
                        </a:rPr>
                        <a:t>금</a:t>
                      </a:r>
                      <a:r>
                        <a:rPr lang="en-US" altLang="ko-KR" b="1" dirty="0" smtClean="0">
                          <a:solidFill>
                            <a:srgbClr val="FF0000"/>
                          </a:solidFill>
                        </a:rPr>
                        <a:t>)~7.8(</a:t>
                      </a:r>
                      <a:r>
                        <a:rPr lang="ko-KR" altLang="en-US" b="1" dirty="0" smtClean="0">
                          <a:solidFill>
                            <a:srgbClr val="FF0000"/>
                          </a:solidFill>
                        </a:rPr>
                        <a:t>금</a:t>
                      </a:r>
                      <a:r>
                        <a:rPr lang="en-US" altLang="ko-KR" b="1" dirty="0" smtClean="0">
                          <a:solidFill>
                            <a:srgbClr val="FF0000"/>
                          </a:solidFill>
                        </a:rPr>
                        <a:t>)</a:t>
                      </a:r>
                      <a:endParaRPr lang="ko-KR" alt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985911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mtClean="0"/>
                        <a:t>전형기간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2016.9.12(</a:t>
                      </a:r>
                      <a:r>
                        <a:rPr lang="ko-KR" altLang="en-US" dirty="0" smtClean="0"/>
                        <a:t>월</a:t>
                      </a:r>
                      <a:r>
                        <a:rPr lang="en-US" altLang="ko-KR" dirty="0" smtClean="0"/>
                        <a:t>)~12.14(</a:t>
                      </a:r>
                      <a:r>
                        <a:rPr lang="ko-KR" altLang="en-US" dirty="0" smtClean="0"/>
                        <a:t>수</a:t>
                      </a:r>
                      <a:r>
                        <a:rPr lang="en-US" altLang="ko-KR" dirty="0" smtClean="0"/>
                        <a:t>) 94</a:t>
                      </a:r>
                      <a:r>
                        <a:rPr lang="ko-KR" altLang="en-US" dirty="0" smtClean="0"/>
                        <a:t>일</a:t>
                      </a:r>
                      <a:endParaRPr lang="en-US" altLang="ko-KR" dirty="0" smtClean="0"/>
                    </a:p>
                    <a:p>
                      <a:pPr latinLnBrk="1"/>
                      <a:r>
                        <a:rPr lang="en-US" altLang="ko-KR" dirty="0" smtClean="0"/>
                        <a:t>※ </a:t>
                      </a:r>
                      <a:r>
                        <a:rPr lang="ko-KR" altLang="en-US" dirty="0" smtClean="0"/>
                        <a:t>재외국민과 외국인 특별전형</a:t>
                      </a:r>
                      <a:endParaRPr lang="en-US" altLang="ko-KR" dirty="0" smtClean="0"/>
                    </a:p>
                    <a:p>
                      <a:pPr latinLnBrk="1"/>
                      <a:r>
                        <a:rPr lang="en-US" altLang="ko-KR" dirty="0" smtClean="0"/>
                        <a:t>    : </a:t>
                      </a:r>
                      <a:r>
                        <a:rPr lang="en-US" altLang="ko-KR" b="1" dirty="0" smtClean="0">
                          <a:solidFill>
                            <a:srgbClr val="FF0000"/>
                          </a:solidFill>
                        </a:rPr>
                        <a:t>7~8</a:t>
                      </a:r>
                      <a:r>
                        <a:rPr lang="ko-KR" altLang="en-US" b="1" dirty="0" smtClean="0">
                          <a:solidFill>
                            <a:srgbClr val="FF0000"/>
                          </a:solidFill>
                        </a:rPr>
                        <a:t>월 중 전형 권장</a:t>
                      </a:r>
                      <a:endParaRPr lang="ko-KR" alt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99842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합격자 발표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2016.12.16(</a:t>
                      </a:r>
                      <a:r>
                        <a:rPr lang="ko-KR" altLang="en-US" dirty="0" smtClean="0"/>
                        <a:t>금</a:t>
                      </a:r>
                      <a:r>
                        <a:rPr lang="en-US" altLang="ko-KR" dirty="0" smtClean="0"/>
                        <a:t>) </a:t>
                      </a:r>
                      <a:r>
                        <a:rPr lang="ko-KR" altLang="en-US" dirty="0" smtClean="0"/>
                        <a:t>이전</a:t>
                      </a:r>
                      <a:endParaRPr lang="ko-KR" altLang="en-US" dirty="0"/>
                    </a:p>
                  </a:txBody>
                  <a:tcPr/>
                </a:tc>
              </a:tr>
              <a:tr h="399842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합격자 등록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2016.12.19(</a:t>
                      </a:r>
                      <a:r>
                        <a:rPr lang="ko-KR" altLang="en-US" dirty="0" smtClean="0"/>
                        <a:t>월</a:t>
                      </a:r>
                      <a:r>
                        <a:rPr lang="en-US" altLang="ko-KR" dirty="0" smtClean="0"/>
                        <a:t>)~21(</a:t>
                      </a:r>
                      <a:r>
                        <a:rPr lang="ko-KR" altLang="en-US" dirty="0" smtClean="0"/>
                        <a:t>수</a:t>
                      </a:r>
                      <a:r>
                        <a:rPr lang="en-US" altLang="ko-KR" dirty="0" smtClean="0"/>
                        <a:t>) 3</a:t>
                      </a:r>
                      <a:r>
                        <a:rPr lang="ko-KR" altLang="en-US" dirty="0" smtClean="0"/>
                        <a:t>일</a:t>
                      </a:r>
                      <a:endParaRPr lang="ko-KR" altLang="en-US" dirty="0"/>
                    </a:p>
                  </a:txBody>
                  <a:tcPr/>
                </a:tc>
              </a:tr>
              <a:tr h="399842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수시 미등록 충원 합격 통보 마감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dirty="0" smtClean="0"/>
                        <a:t>2016.12.28(</a:t>
                      </a:r>
                      <a:r>
                        <a:rPr lang="ko-KR" altLang="en-US" dirty="0" smtClean="0"/>
                        <a:t>수</a:t>
                      </a:r>
                      <a:r>
                        <a:rPr lang="en-US" altLang="ko-KR" dirty="0" smtClean="0"/>
                        <a:t>) 21:00 </a:t>
                      </a:r>
                      <a:r>
                        <a:rPr lang="ko-KR" altLang="en-US" dirty="0" smtClean="0"/>
                        <a:t>이전</a:t>
                      </a:r>
                    </a:p>
                  </a:txBody>
                  <a:tcPr/>
                </a:tc>
              </a:tr>
              <a:tr h="399842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mtClean="0"/>
                        <a:t>수시 미등록 충원 등록 마감</a:t>
                      </a:r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="1" dirty="0" smtClean="0">
                          <a:solidFill>
                            <a:srgbClr val="FF0000"/>
                          </a:solidFill>
                        </a:rPr>
                        <a:t>2016.12.29</a:t>
                      </a:r>
                      <a:r>
                        <a:rPr lang="en-US" altLang="ko-KR" dirty="0" smtClean="0"/>
                        <a:t>(</a:t>
                      </a:r>
                      <a:r>
                        <a:rPr lang="ko-KR" altLang="en-US" dirty="0" smtClean="0"/>
                        <a:t>목</a:t>
                      </a:r>
                      <a:r>
                        <a:rPr lang="en-US" altLang="ko-KR" dirty="0" smtClean="0"/>
                        <a:t>)</a:t>
                      </a:r>
                      <a:r>
                        <a:rPr lang="ko-KR" altLang="en-US" dirty="0" smtClean="0"/>
                        <a:t>까지</a:t>
                      </a:r>
                      <a:endParaRPr lang="en-US" altLang="ko-KR" dirty="0" smtClean="0"/>
                    </a:p>
                    <a:p>
                      <a:pPr latinLnBrk="1"/>
                      <a:r>
                        <a:rPr lang="en-US" altLang="ko-KR" b="1" dirty="0" smtClean="0">
                          <a:solidFill>
                            <a:srgbClr val="FF0000"/>
                          </a:solidFill>
                        </a:rPr>
                        <a:t>(</a:t>
                      </a:r>
                      <a:r>
                        <a:rPr lang="ko-KR" altLang="en-US" b="1" dirty="0" smtClean="0">
                          <a:solidFill>
                            <a:srgbClr val="FF0000"/>
                          </a:solidFill>
                        </a:rPr>
                        <a:t>실질적인 특례 입시 마감</a:t>
                      </a:r>
                      <a:r>
                        <a:rPr lang="en-US" altLang="ko-KR" b="1" dirty="0" smtClean="0">
                          <a:solidFill>
                            <a:srgbClr val="FF0000"/>
                          </a:solidFill>
                        </a:rPr>
                        <a:t>)</a:t>
                      </a:r>
                      <a:endParaRPr lang="ko-KR" alt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2. 2017</a:t>
            </a:r>
            <a:r>
              <a:rPr lang="ko-KR" altLang="en-US" dirty="0" smtClean="0"/>
              <a:t>학년도 대학입학 전형</a:t>
            </a:r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67544" y="1844824"/>
            <a:ext cx="38884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smtClean="0">
                <a:solidFill>
                  <a:schemeClr val="accent5">
                    <a:lumMod val="75000"/>
                  </a:schemeClr>
                </a:solidFill>
                <a:latin typeface="+mn-ea"/>
              </a:rPr>
              <a:t>★ 수시 모집 기본 일정</a:t>
            </a:r>
            <a:endParaRPr lang="ko-KR" altLang="en-US" sz="2400" b="1" dirty="0">
              <a:solidFill>
                <a:schemeClr val="accent5">
                  <a:lumMod val="75000"/>
                </a:schemeClr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667026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2. 2017</a:t>
            </a:r>
            <a:r>
              <a:rPr lang="ko-KR" altLang="en-US" dirty="0" smtClean="0"/>
              <a:t>학년도 대학입학 전형</a:t>
            </a:r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79519" y="1327448"/>
            <a:ext cx="38884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smtClean="0">
                <a:solidFill>
                  <a:schemeClr val="accent5">
                    <a:lumMod val="75000"/>
                  </a:schemeClr>
                </a:solidFill>
                <a:latin typeface="+mn-ea"/>
              </a:rPr>
              <a:t>★ 제출서류</a:t>
            </a:r>
            <a:endParaRPr lang="ko-KR" altLang="en-US" sz="2400" b="1" dirty="0">
              <a:solidFill>
                <a:schemeClr val="accent5">
                  <a:lumMod val="75000"/>
                </a:schemeClr>
              </a:solidFill>
              <a:latin typeface="+mn-ea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682750" y="178911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1455738" y="176053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1346200" y="255111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graphicFrame>
        <p:nvGraphicFramePr>
          <p:cNvPr id="16" name="내용 개체 틀 1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394789"/>
              </p:ext>
            </p:extLst>
          </p:nvPr>
        </p:nvGraphicFramePr>
        <p:xfrm>
          <a:off x="683568" y="1959864"/>
          <a:ext cx="7776864" cy="4334795"/>
        </p:xfrm>
        <a:graphic>
          <a:graphicData uri="http://schemas.openxmlformats.org/drawingml/2006/table">
            <a:tbl>
              <a:tblPr/>
              <a:tblGrid>
                <a:gridCol w="576063"/>
                <a:gridCol w="2160241"/>
                <a:gridCol w="2376264"/>
                <a:gridCol w="504056"/>
                <a:gridCol w="936104"/>
                <a:gridCol w="1224136"/>
              </a:tblGrid>
              <a:tr h="137865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 smtClean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서 류 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명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재외국민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(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공무원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․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상사주재원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․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외국정부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․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국제기구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․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유치과학자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․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교수요원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)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의 자녀 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기타</a:t>
                      </a:r>
                      <a:endParaRPr lang="ko-KR" altLang="en-US" sz="1600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재외</a:t>
                      </a:r>
                      <a:endParaRPr lang="ko-KR" altLang="en-US" sz="1600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국민</a:t>
                      </a:r>
                      <a:endParaRPr lang="ko-KR" altLang="en-US" sz="1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 dirty="0" smtClean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12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년 전 교육과정 이수자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비 고</a:t>
                      </a:r>
                      <a:endParaRPr lang="ko-KR" altLang="en-US" sz="1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</a:tr>
              <a:tr h="110241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1</a:t>
                      </a:r>
                      <a:endParaRPr lang="en-US" sz="1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0" marR="6350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초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‧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중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‧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고 졸업증명서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,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63500" marR="6350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 err="1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전학년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 재학증명서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,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63500" marR="6350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 err="1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전학년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 성적증명서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,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63500" marR="6350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 smtClean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고등 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졸업예정증명서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○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○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○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영사관 확인 필 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993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2</a:t>
                      </a:r>
                      <a:endParaRPr lang="en-US" sz="1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0" marR="6350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 smtClean="0">
                          <a:solidFill>
                            <a:srgbClr val="000000"/>
                          </a:solidFill>
                          <a:effectLst/>
                          <a:latin typeface="굴림"/>
                          <a:ea typeface="굴림"/>
                        </a:rPr>
                        <a:t>가족관계증명서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굴림"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○</a:t>
                      </a:r>
                      <a:endParaRPr lang="ko-KR" altLang="en-US" sz="1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○</a:t>
                      </a:r>
                      <a:endParaRPr lang="ko-KR" altLang="en-US" sz="1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○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0241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 dirty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3</a:t>
                      </a:r>
                      <a:endParaRPr lang="en-US" sz="16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0" marR="6350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출입국사실 증명서 </a:t>
                      </a:r>
                      <a:endParaRPr lang="ko-KR" altLang="en-US" sz="1600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63500" marR="6350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(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본인 및 보호자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)</a:t>
                      </a:r>
                      <a:endParaRPr lang="ko-KR" altLang="en-US" sz="1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○</a:t>
                      </a:r>
                      <a:endParaRPr lang="ko-KR" altLang="en-US" sz="1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○</a:t>
                      </a:r>
                      <a:endParaRPr lang="ko-KR" altLang="en-US" sz="1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○</a:t>
                      </a:r>
                      <a:endParaRPr lang="ko-KR" altLang="en-US" sz="1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출입국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관리사무소 발행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, </a:t>
                      </a: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동사무소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7" name="Rectangle 4"/>
          <p:cNvSpPr>
            <a:spLocks noChangeArrowheads="1"/>
          </p:cNvSpPr>
          <p:nvPr/>
        </p:nvSpPr>
        <p:spPr bwMode="auto">
          <a:xfrm>
            <a:off x="1346200" y="255111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27058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2. 2017</a:t>
            </a:r>
            <a:r>
              <a:rPr lang="ko-KR" altLang="en-US" dirty="0" smtClean="0"/>
              <a:t>학년도 대학입학 전형</a:t>
            </a:r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79519" y="1327448"/>
            <a:ext cx="38884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smtClean="0">
                <a:solidFill>
                  <a:schemeClr val="accent5">
                    <a:lumMod val="75000"/>
                  </a:schemeClr>
                </a:solidFill>
                <a:latin typeface="+mn-ea"/>
              </a:rPr>
              <a:t>★ 제출서류</a:t>
            </a:r>
            <a:endParaRPr lang="ko-KR" altLang="en-US" sz="2400" b="1" dirty="0">
              <a:solidFill>
                <a:schemeClr val="accent5">
                  <a:lumMod val="75000"/>
                </a:schemeClr>
              </a:solidFill>
              <a:latin typeface="+mn-ea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682750" y="178911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1455738" y="176053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1346200" y="255111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528638" y="256698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graphicFrame>
        <p:nvGraphicFramePr>
          <p:cNvPr id="9" name="내용 개체 틀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63958275"/>
              </p:ext>
            </p:extLst>
          </p:nvPr>
        </p:nvGraphicFramePr>
        <p:xfrm>
          <a:off x="538795" y="1989138"/>
          <a:ext cx="8086344" cy="4616958"/>
        </p:xfrm>
        <a:graphic>
          <a:graphicData uri="http://schemas.openxmlformats.org/drawingml/2006/table">
            <a:tbl>
              <a:tblPr/>
              <a:tblGrid>
                <a:gridCol w="514780"/>
                <a:gridCol w="2448272"/>
                <a:gridCol w="1512168"/>
                <a:gridCol w="638105"/>
                <a:gridCol w="874063"/>
                <a:gridCol w="2098956"/>
              </a:tblGrid>
              <a:tr h="130229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 smtClean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서 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류 명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재외국민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(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공무원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․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상사주재원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․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외국정부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․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국제기구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․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유치과학자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․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교수요원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)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의 자녀 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기타</a:t>
                      </a:r>
                      <a:endParaRPr lang="ko-KR" altLang="en-US" sz="1600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재외</a:t>
                      </a:r>
                      <a:endParaRPr lang="ko-KR" altLang="en-US" sz="1600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국민</a:t>
                      </a:r>
                      <a:endParaRPr lang="ko-KR" altLang="en-US" sz="1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 dirty="0" smtClean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12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년 전 교육과정 이수자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비 고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4</a:t>
                      </a:r>
                      <a:endParaRPr lang="en-US" sz="1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>
                          <a:solidFill>
                            <a:srgbClr val="000000"/>
                          </a:solidFill>
                          <a:effectLst/>
                          <a:latin typeface="굴림"/>
                          <a:ea typeface="굴림"/>
                        </a:rPr>
                        <a:t>재외국민등록필증</a:t>
                      </a:r>
                      <a:endParaRPr lang="ko-KR" altLang="en-US" sz="1600" kern="0" spc="0">
                        <a:solidFill>
                          <a:srgbClr val="000000"/>
                        </a:solidFill>
                        <a:effectLst/>
                        <a:latin typeface="굴림"/>
                      </a:endParaRPr>
                    </a:p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(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본인 및 보호자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)</a:t>
                      </a:r>
                      <a:endParaRPr lang="ko-KR" altLang="en-US" sz="1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○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○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 dirty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× </a:t>
                      </a:r>
                      <a:endParaRPr lang="en-US" sz="16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상해영사관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(http://chn-shanghai.mofa.go.kr )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외교통상부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(</a:t>
                      </a:r>
                      <a:r>
                        <a:rPr lang="en-US" altLang="ko-KR" sz="1200" u="sng" kern="0" spc="0" dirty="0">
                          <a:solidFill>
                            <a:srgbClr val="0000FF"/>
                          </a:solidFill>
                          <a:effectLst/>
                          <a:uFill>
                            <a:solidFill>
                              <a:srgbClr val="0000FF"/>
                            </a:solidFill>
                          </a:uFill>
                          <a:latin typeface="굴림"/>
                          <a:hlinkClick r:id="rId2" action="ppaction://hlinkfile"/>
                        </a:rPr>
                        <a:t>www.mofat.go.kr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)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에서 등록 및 발급신청 가능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5</a:t>
                      </a:r>
                      <a:endParaRPr lang="en-US" sz="1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0" marR="6350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보호자 재직증명서</a:t>
                      </a:r>
                      <a:endParaRPr lang="ko-KR" altLang="en-US" sz="1600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63500" marR="6350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(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국내 본사 발행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, </a:t>
                      </a:r>
                      <a:endParaRPr lang="ko-KR" altLang="en-US" sz="1600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63500" marR="6350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외국체류 경력 기재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) </a:t>
                      </a:r>
                      <a:endParaRPr lang="ko-KR" altLang="en-US" sz="1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○</a:t>
                      </a:r>
                      <a:endParaRPr lang="ko-KR" altLang="en-US" sz="1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○</a:t>
                      </a:r>
                      <a:endParaRPr lang="ko-KR" altLang="en-US" sz="1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× </a:t>
                      </a:r>
                      <a:endParaRPr lang="en-US" sz="1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본 사 발 행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901"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6</a:t>
                      </a:r>
                      <a:endParaRPr lang="en-US" sz="1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effectLst/>
                          <a:latin typeface="굴림"/>
                          <a:ea typeface="굴림"/>
                        </a:rPr>
                        <a:t>보호자 법인등록증 사본 </a:t>
                      </a:r>
                      <a:endParaRPr lang="ko-KR" altLang="en-US" sz="1600" kern="0" spc="0">
                        <a:solidFill>
                          <a:srgbClr val="000000"/>
                        </a:solidFill>
                        <a:effectLst/>
                        <a:latin typeface="굴림"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× </a:t>
                      </a:r>
                      <a:endParaRPr lang="en-US" sz="1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○</a:t>
                      </a:r>
                      <a:endParaRPr lang="ko-KR" altLang="en-US" sz="1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× </a:t>
                      </a:r>
                      <a:endParaRPr lang="en-US" sz="1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굴림"/>
                          <a:ea typeface="굴림"/>
                        </a:rPr>
                        <a:t>현지법인 근무자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굴림"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60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-40">
                          <a:solidFill>
                            <a:srgbClr val="000000"/>
                          </a:solidFill>
                          <a:effectLst/>
                          <a:latin typeface="굴림"/>
                          <a:ea typeface="굴림"/>
                        </a:rPr>
                        <a:t>사업자등록증</a:t>
                      </a:r>
                      <a:r>
                        <a:rPr lang="en-US" altLang="ko-KR" sz="1600" kern="0" spc="-4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, </a:t>
                      </a:r>
                      <a:r>
                        <a:rPr lang="ko-KR" altLang="en-US" sz="1600" kern="0" spc="-40">
                          <a:solidFill>
                            <a:srgbClr val="000000"/>
                          </a:solidFill>
                          <a:effectLst/>
                          <a:latin typeface="굴림"/>
                          <a:ea typeface="굴림"/>
                        </a:rPr>
                        <a:t>과세증명서 </a:t>
                      </a:r>
                      <a:endParaRPr lang="ko-KR" altLang="en-US" sz="1600" kern="0" spc="0">
                        <a:solidFill>
                          <a:srgbClr val="000000"/>
                        </a:solidFill>
                        <a:effectLst/>
                        <a:latin typeface="굴림"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× </a:t>
                      </a:r>
                      <a:endParaRPr lang="en-US" sz="1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○</a:t>
                      </a:r>
                      <a:endParaRPr lang="ko-KR" altLang="en-US" sz="1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× </a:t>
                      </a:r>
                      <a:endParaRPr lang="en-US" sz="1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굴림"/>
                          <a:ea typeface="굴림"/>
                        </a:rPr>
                        <a:t>자영업자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굴림"/>
                      </a:endParaRP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영사관 확인 필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528638" y="20542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71078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6633983"/>
              </p:ext>
            </p:extLst>
          </p:nvPr>
        </p:nvGraphicFramePr>
        <p:xfrm>
          <a:off x="395536" y="2492896"/>
          <a:ext cx="8229600" cy="1823264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45581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구분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수시모집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정시모집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총 모집 인원</a:t>
                      </a:r>
                      <a:endParaRPr lang="ko-KR" altLang="en-US" dirty="0"/>
                    </a:p>
                  </a:txBody>
                  <a:tcPr anchor="ctr"/>
                </a:tc>
              </a:tr>
              <a:tr h="45581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2015</a:t>
                      </a:r>
                      <a:r>
                        <a:rPr lang="ko-KR" altLang="en-US" dirty="0" smtClean="0"/>
                        <a:t>학년도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241,093</a:t>
                      </a:r>
                      <a:r>
                        <a:rPr lang="ko-KR" altLang="en-US" dirty="0" smtClean="0"/>
                        <a:t>명</a:t>
                      </a:r>
                      <a:r>
                        <a:rPr lang="en-US" altLang="ko-KR" dirty="0" smtClean="0"/>
                        <a:t>(64.0%)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135,774</a:t>
                      </a:r>
                      <a:r>
                        <a:rPr lang="ko-KR" altLang="en-US" dirty="0" smtClean="0"/>
                        <a:t>명</a:t>
                      </a:r>
                      <a:r>
                        <a:rPr lang="en-US" altLang="ko-KR" dirty="0" smtClean="0"/>
                        <a:t>(36.0%)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376,867</a:t>
                      </a:r>
                      <a:r>
                        <a:rPr lang="ko-KR" altLang="en-US" dirty="0" smtClean="0"/>
                        <a:t>명</a:t>
                      </a:r>
                      <a:endParaRPr lang="en-US" altLang="ko-KR" dirty="0" smtClean="0"/>
                    </a:p>
                  </a:txBody>
                  <a:tcPr anchor="ctr"/>
                </a:tc>
              </a:tr>
              <a:tr h="45581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solidFill>
                            <a:srgbClr val="FF0000"/>
                          </a:solidFill>
                        </a:rPr>
                        <a:t>2016</a:t>
                      </a:r>
                      <a:r>
                        <a:rPr lang="ko-KR" altLang="en-US" dirty="0" smtClean="0">
                          <a:solidFill>
                            <a:srgbClr val="FF0000"/>
                          </a:solidFill>
                        </a:rPr>
                        <a:t>학년도</a:t>
                      </a:r>
                      <a:endParaRPr lang="ko-KR" altLang="en-US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solidFill>
                            <a:srgbClr val="FF0000"/>
                          </a:solidFill>
                        </a:rPr>
                        <a:t>243,748</a:t>
                      </a:r>
                      <a:r>
                        <a:rPr lang="ko-KR" altLang="en-US" dirty="0" smtClean="0">
                          <a:solidFill>
                            <a:srgbClr val="FF0000"/>
                          </a:solidFill>
                        </a:rPr>
                        <a:t>명</a:t>
                      </a:r>
                      <a:r>
                        <a:rPr lang="en-US" altLang="ko-KR" dirty="0" smtClean="0">
                          <a:solidFill>
                            <a:srgbClr val="FF0000"/>
                          </a:solidFill>
                        </a:rPr>
                        <a:t>(66.7%)</a:t>
                      </a:r>
                      <a:endParaRPr lang="ko-KR" altLang="en-US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dirty="0" smtClean="0">
                          <a:solidFill>
                            <a:srgbClr val="FF0000"/>
                          </a:solidFill>
                        </a:rPr>
                        <a:t>121,561</a:t>
                      </a:r>
                      <a:r>
                        <a:rPr lang="ko-KR" altLang="en-US" dirty="0" smtClean="0">
                          <a:solidFill>
                            <a:srgbClr val="FF0000"/>
                          </a:solidFill>
                        </a:rPr>
                        <a:t>명</a:t>
                      </a:r>
                      <a:r>
                        <a:rPr lang="en-US" altLang="ko-KR" dirty="0" smtClean="0">
                          <a:solidFill>
                            <a:srgbClr val="FF0000"/>
                          </a:solidFill>
                        </a:rPr>
                        <a:t>(33.3%)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dirty="0" smtClean="0">
                          <a:solidFill>
                            <a:srgbClr val="FF0000"/>
                          </a:solidFill>
                        </a:rPr>
                        <a:t>365,309</a:t>
                      </a:r>
                      <a:r>
                        <a:rPr lang="ko-KR" altLang="en-US" dirty="0" smtClean="0">
                          <a:solidFill>
                            <a:srgbClr val="FF0000"/>
                          </a:solidFill>
                        </a:rPr>
                        <a:t>명</a:t>
                      </a:r>
                      <a:endParaRPr lang="en-US" altLang="ko-KR" dirty="0" smtClean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</a:tr>
              <a:tr h="45581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solidFill>
                            <a:srgbClr val="FF0000"/>
                          </a:solidFill>
                        </a:rPr>
                        <a:t>2017</a:t>
                      </a:r>
                      <a:r>
                        <a:rPr lang="ko-KR" altLang="en-US" dirty="0" smtClean="0">
                          <a:solidFill>
                            <a:srgbClr val="FF0000"/>
                          </a:solidFill>
                        </a:rPr>
                        <a:t>학년도</a:t>
                      </a:r>
                      <a:endParaRPr lang="ko-KR" altLang="en-US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solidFill>
                            <a:srgbClr val="FF0000"/>
                          </a:solidFill>
                        </a:rPr>
                        <a:t>248,669</a:t>
                      </a:r>
                      <a:r>
                        <a:rPr lang="ko-KR" altLang="en-US" dirty="0" smtClean="0">
                          <a:solidFill>
                            <a:srgbClr val="FF0000"/>
                          </a:solidFill>
                        </a:rPr>
                        <a:t>명</a:t>
                      </a:r>
                      <a:r>
                        <a:rPr lang="en-US" altLang="ko-KR" dirty="0" smtClean="0">
                          <a:solidFill>
                            <a:srgbClr val="FF0000"/>
                          </a:solidFill>
                        </a:rPr>
                        <a:t>(69.9%)</a:t>
                      </a:r>
                      <a:endParaRPr lang="ko-KR" altLang="en-US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dirty="0" smtClean="0">
                          <a:solidFill>
                            <a:srgbClr val="FF0000"/>
                          </a:solidFill>
                        </a:rPr>
                        <a:t>107,076</a:t>
                      </a:r>
                      <a:r>
                        <a:rPr lang="ko-KR" altLang="en-US" dirty="0" smtClean="0">
                          <a:solidFill>
                            <a:srgbClr val="FF0000"/>
                          </a:solidFill>
                        </a:rPr>
                        <a:t>명</a:t>
                      </a:r>
                      <a:r>
                        <a:rPr lang="en-US" altLang="ko-KR" dirty="0" smtClean="0">
                          <a:solidFill>
                            <a:srgbClr val="FF0000"/>
                          </a:solidFill>
                        </a:rPr>
                        <a:t>(30.1%)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dirty="0" smtClean="0">
                          <a:solidFill>
                            <a:srgbClr val="FF0000"/>
                          </a:solidFill>
                        </a:rPr>
                        <a:t>355,745</a:t>
                      </a:r>
                      <a:r>
                        <a:rPr lang="ko-KR" altLang="en-US" dirty="0" smtClean="0">
                          <a:solidFill>
                            <a:srgbClr val="FF0000"/>
                          </a:solidFill>
                        </a:rPr>
                        <a:t>명</a:t>
                      </a:r>
                      <a:endParaRPr lang="en-US" altLang="ko-KR" dirty="0" smtClean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2. 2017</a:t>
            </a:r>
            <a:r>
              <a:rPr lang="ko-KR" altLang="en-US" dirty="0" smtClean="0"/>
              <a:t>학년도 대학입학 전형</a:t>
            </a:r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67544" y="1817360"/>
            <a:ext cx="38884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smtClean="0">
                <a:solidFill>
                  <a:schemeClr val="accent4">
                    <a:lumMod val="75000"/>
                  </a:schemeClr>
                </a:solidFill>
                <a:latin typeface="+mn-ea"/>
              </a:rPr>
              <a:t>★ 총 모집 인원</a:t>
            </a:r>
            <a:endParaRPr lang="ko-KR" altLang="en-US" sz="2400" b="1" dirty="0">
              <a:solidFill>
                <a:schemeClr val="accent4">
                  <a:lumMod val="75000"/>
                </a:schemeClr>
              </a:solidFill>
              <a:latin typeface="+mn-ea"/>
            </a:endParaRPr>
          </a:p>
        </p:txBody>
      </p:sp>
      <p:graphicFrame>
        <p:nvGraphicFramePr>
          <p:cNvPr id="6" name="내용 개체 틀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62657635"/>
              </p:ext>
            </p:extLst>
          </p:nvPr>
        </p:nvGraphicFramePr>
        <p:xfrm>
          <a:off x="467544" y="4941872"/>
          <a:ext cx="8229600" cy="1823264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45581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구분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수시모집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정시모집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총 모집 인원</a:t>
                      </a:r>
                      <a:endParaRPr lang="ko-KR" altLang="en-US" dirty="0"/>
                    </a:p>
                  </a:txBody>
                  <a:tcPr anchor="ctr"/>
                </a:tc>
              </a:tr>
              <a:tr h="45581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2015</a:t>
                      </a:r>
                      <a:r>
                        <a:rPr lang="ko-KR" altLang="en-US" dirty="0" smtClean="0"/>
                        <a:t>학년도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3,767</a:t>
                      </a:r>
                      <a:r>
                        <a:rPr lang="ko-KR" altLang="en-US" dirty="0" smtClean="0"/>
                        <a:t>명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172</a:t>
                      </a:r>
                      <a:r>
                        <a:rPr lang="ko-KR" altLang="en-US" dirty="0" smtClean="0"/>
                        <a:t>명</a:t>
                      </a:r>
                      <a:endParaRPr lang="en-US" altLang="ko-KR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3,939</a:t>
                      </a:r>
                      <a:r>
                        <a:rPr lang="ko-KR" altLang="en-US" dirty="0" smtClean="0"/>
                        <a:t>명</a:t>
                      </a:r>
                      <a:endParaRPr lang="en-US" altLang="ko-KR" dirty="0" smtClean="0"/>
                    </a:p>
                  </a:txBody>
                  <a:tcPr anchor="ctr"/>
                </a:tc>
              </a:tr>
              <a:tr h="45581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solidFill>
                            <a:srgbClr val="FF0000"/>
                          </a:solidFill>
                        </a:rPr>
                        <a:t>2016</a:t>
                      </a:r>
                      <a:r>
                        <a:rPr lang="ko-KR" altLang="en-US" dirty="0" smtClean="0">
                          <a:solidFill>
                            <a:srgbClr val="FF0000"/>
                          </a:solidFill>
                        </a:rPr>
                        <a:t>학년도</a:t>
                      </a:r>
                      <a:endParaRPr lang="ko-KR" altLang="en-US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solidFill>
                            <a:srgbClr val="FF0000"/>
                          </a:solidFill>
                        </a:rPr>
                        <a:t>3,469</a:t>
                      </a:r>
                      <a:r>
                        <a:rPr lang="ko-KR" altLang="en-US" dirty="0" smtClean="0">
                          <a:solidFill>
                            <a:srgbClr val="FF0000"/>
                          </a:solidFill>
                        </a:rPr>
                        <a:t>명</a:t>
                      </a:r>
                      <a:endParaRPr lang="ko-KR" altLang="en-US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dirty="0" smtClean="0">
                          <a:solidFill>
                            <a:srgbClr val="FF0000"/>
                          </a:solidFill>
                        </a:rPr>
                        <a:t>46</a:t>
                      </a:r>
                      <a:r>
                        <a:rPr lang="ko-KR" altLang="en-US" dirty="0" smtClean="0">
                          <a:solidFill>
                            <a:srgbClr val="FF0000"/>
                          </a:solidFill>
                        </a:rPr>
                        <a:t>명</a:t>
                      </a:r>
                      <a:endParaRPr lang="en-US" altLang="ko-KR" dirty="0" smtClean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dirty="0" smtClean="0">
                          <a:solidFill>
                            <a:srgbClr val="FF0000"/>
                          </a:solidFill>
                        </a:rPr>
                        <a:t>3,515</a:t>
                      </a:r>
                      <a:r>
                        <a:rPr lang="ko-KR" altLang="en-US" dirty="0" smtClean="0">
                          <a:solidFill>
                            <a:srgbClr val="FF0000"/>
                          </a:solidFill>
                        </a:rPr>
                        <a:t>명</a:t>
                      </a:r>
                      <a:endParaRPr lang="en-US" altLang="ko-KR" dirty="0" smtClean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</a:tr>
              <a:tr h="45581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solidFill>
                            <a:srgbClr val="FF0000"/>
                          </a:solidFill>
                        </a:rPr>
                        <a:t>2017</a:t>
                      </a:r>
                      <a:r>
                        <a:rPr lang="ko-KR" altLang="en-US" dirty="0" smtClean="0">
                          <a:solidFill>
                            <a:srgbClr val="FF0000"/>
                          </a:solidFill>
                        </a:rPr>
                        <a:t>학년도</a:t>
                      </a:r>
                      <a:endParaRPr lang="ko-KR" altLang="en-US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solidFill>
                            <a:srgbClr val="FF0000"/>
                          </a:solidFill>
                        </a:rPr>
                        <a:t>2,473</a:t>
                      </a:r>
                      <a:r>
                        <a:rPr lang="ko-KR" altLang="en-US" dirty="0" smtClean="0">
                          <a:solidFill>
                            <a:srgbClr val="FF0000"/>
                          </a:solidFill>
                        </a:rPr>
                        <a:t>명</a:t>
                      </a:r>
                      <a:endParaRPr lang="ko-KR" altLang="en-US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dirty="0" smtClean="0">
                          <a:solidFill>
                            <a:srgbClr val="FF0000"/>
                          </a:solidFill>
                        </a:rPr>
                        <a:t>45</a:t>
                      </a:r>
                      <a:r>
                        <a:rPr lang="ko-KR" altLang="en-US" dirty="0" smtClean="0">
                          <a:solidFill>
                            <a:srgbClr val="FF0000"/>
                          </a:solidFill>
                        </a:rPr>
                        <a:t>명</a:t>
                      </a:r>
                      <a:endParaRPr lang="en-US" altLang="ko-KR" dirty="0" smtClean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dirty="0" smtClean="0">
                          <a:solidFill>
                            <a:srgbClr val="FF0000"/>
                          </a:solidFill>
                        </a:rPr>
                        <a:t>2,518</a:t>
                      </a:r>
                      <a:r>
                        <a:rPr lang="ko-KR" altLang="en-US" dirty="0" smtClean="0">
                          <a:solidFill>
                            <a:srgbClr val="FF0000"/>
                          </a:solidFill>
                        </a:rPr>
                        <a:t>명</a:t>
                      </a:r>
                      <a:endParaRPr lang="en-US" altLang="ko-KR" dirty="0" smtClean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39552" y="4293800"/>
            <a:ext cx="54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smtClean="0">
                <a:solidFill>
                  <a:schemeClr val="accent1">
                    <a:lumMod val="50000"/>
                  </a:schemeClr>
                </a:solidFill>
                <a:latin typeface="+mn-ea"/>
              </a:rPr>
              <a:t>★ 재외국민 특별전형 모집 인원</a:t>
            </a:r>
            <a:endParaRPr lang="ko-KR" altLang="en-US" sz="2400" b="1" dirty="0">
              <a:solidFill>
                <a:schemeClr val="accent1">
                  <a:lumMod val="50000"/>
                </a:schemeClr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01075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95350075"/>
              </p:ext>
            </p:extLst>
          </p:nvPr>
        </p:nvGraphicFramePr>
        <p:xfrm>
          <a:off x="827584" y="2204864"/>
          <a:ext cx="7632849" cy="3016136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2160240"/>
                <a:gridCol w="4248472"/>
                <a:gridCol w="1224137"/>
              </a:tblGrid>
              <a:tr h="45581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학교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학과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인원</a:t>
                      </a:r>
                      <a:endParaRPr lang="ko-KR" altLang="en-US" dirty="0"/>
                    </a:p>
                  </a:txBody>
                  <a:tcPr anchor="ctr"/>
                </a:tc>
              </a:tr>
              <a:tr h="22790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한국외국어대학교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중국문화</a:t>
                      </a:r>
                      <a:r>
                        <a:rPr lang="en-US" altLang="ko-KR" dirty="0" smtClean="0"/>
                        <a:t>, </a:t>
                      </a:r>
                      <a:r>
                        <a:rPr lang="ko-KR" altLang="en-US" dirty="0" err="1" smtClean="0"/>
                        <a:t>스페인통번역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2</a:t>
                      </a:r>
                      <a:r>
                        <a:rPr lang="ko-KR" altLang="en-US" dirty="0" smtClean="0"/>
                        <a:t>명</a:t>
                      </a:r>
                      <a:endParaRPr lang="ko-KR" altLang="en-US" dirty="0"/>
                    </a:p>
                  </a:txBody>
                  <a:tcPr anchor="ctr"/>
                </a:tc>
              </a:tr>
              <a:tr h="22790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연세대학교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글로벌인재학부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1</a:t>
                      </a:r>
                      <a:r>
                        <a:rPr lang="ko-KR" altLang="en-US" dirty="0" smtClean="0"/>
                        <a:t>명</a:t>
                      </a:r>
                      <a:endParaRPr lang="ko-KR" altLang="en-US" dirty="0"/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solidFill>
                            <a:schemeClr val="tx1"/>
                          </a:solidFill>
                        </a:rPr>
                        <a:t>한양대학교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solidFill>
                            <a:schemeClr val="tx1"/>
                          </a:solidFill>
                        </a:rPr>
                        <a:t>중어중문</a:t>
                      </a:r>
                      <a:r>
                        <a:rPr lang="en-US" altLang="ko-KR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dirty="0" smtClean="0">
                          <a:solidFill>
                            <a:schemeClr val="tx1"/>
                          </a:solidFill>
                        </a:rPr>
                        <a:t>경영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ko-KR" altLang="en-US" dirty="0" smtClean="0">
                          <a:solidFill>
                            <a:schemeClr val="tx1"/>
                          </a:solidFill>
                        </a:rPr>
                        <a:t>명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28979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solidFill>
                            <a:schemeClr val="tx1"/>
                          </a:solidFill>
                        </a:rPr>
                        <a:t>세종대학교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solidFill>
                            <a:schemeClr val="tx1"/>
                          </a:solidFill>
                        </a:rPr>
                        <a:t>호텔관광외식경영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lang="ko-KR" altLang="en-US" dirty="0" smtClean="0">
                          <a:solidFill>
                            <a:schemeClr val="tx1"/>
                          </a:solidFill>
                        </a:rPr>
                        <a:t>명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21382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solidFill>
                            <a:schemeClr val="tx1"/>
                          </a:solidFill>
                        </a:rPr>
                        <a:t>가천대학교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solidFill>
                            <a:schemeClr val="tx1"/>
                          </a:solidFill>
                        </a:rPr>
                        <a:t>동양어문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lang="ko-KR" altLang="en-US" dirty="0" smtClean="0">
                          <a:solidFill>
                            <a:schemeClr val="tx1"/>
                          </a:solidFill>
                        </a:rPr>
                        <a:t>명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solidFill>
                            <a:schemeClr val="tx1"/>
                          </a:solidFill>
                        </a:rPr>
                        <a:t>수원대학교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solidFill>
                            <a:schemeClr val="tx1"/>
                          </a:solidFill>
                        </a:rPr>
                        <a:t>중어중문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lang="ko-KR" altLang="en-US" dirty="0" smtClean="0">
                          <a:solidFill>
                            <a:schemeClr val="tx1"/>
                          </a:solidFill>
                        </a:rPr>
                        <a:t>명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solidFill>
                            <a:schemeClr val="tx1"/>
                          </a:solidFill>
                        </a:rPr>
                        <a:t>용인대학교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solidFill>
                            <a:schemeClr val="tx1"/>
                          </a:solidFill>
                        </a:rPr>
                        <a:t>중국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lang="ko-KR" altLang="en-US" dirty="0" smtClean="0">
                          <a:solidFill>
                            <a:schemeClr val="tx1"/>
                          </a:solidFill>
                        </a:rPr>
                        <a:t>명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3</a:t>
            </a:r>
            <a:r>
              <a:rPr lang="en-US" altLang="ko-KR" dirty="0" smtClean="0"/>
              <a:t>. 2016</a:t>
            </a:r>
            <a:r>
              <a:rPr lang="ko-KR" altLang="en-US" dirty="0" smtClean="0"/>
              <a:t>학년도 대학입학 전형</a:t>
            </a:r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57200" y="1306774"/>
            <a:ext cx="7571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★ 입시 결과</a:t>
            </a:r>
            <a:endParaRPr lang="ko-KR" altLang="en-US" sz="2400" b="1" dirty="0">
              <a:solidFill>
                <a:schemeClr val="accent6">
                  <a:lumMod val="75000"/>
                </a:schemeClr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159440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11250094"/>
              </p:ext>
            </p:extLst>
          </p:nvPr>
        </p:nvGraphicFramePr>
        <p:xfrm>
          <a:off x="460924" y="2132856"/>
          <a:ext cx="82296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 </a:t>
            </a:r>
            <a:r>
              <a:rPr lang="ko-KR" altLang="en-US" dirty="0" smtClean="0"/>
              <a:t>대학 입시 준비의 방향</a:t>
            </a:r>
            <a:endParaRPr lang="ko-KR" altLang="en-US" dirty="0"/>
          </a:p>
        </p:txBody>
      </p:sp>
      <p:grpSp>
        <p:nvGrpSpPr>
          <p:cNvPr id="5" name="그룹 4"/>
          <p:cNvGrpSpPr/>
          <p:nvPr/>
        </p:nvGrpSpPr>
        <p:grpSpPr>
          <a:xfrm>
            <a:off x="457200" y="1340768"/>
            <a:ext cx="4906888" cy="628442"/>
            <a:chOff x="226289" y="7"/>
            <a:chExt cx="5760720" cy="700450"/>
          </a:xfrm>
        </p:grpSpPr>
        <p:sp>
          <p:nvSpPr>
            <p:cNvPr id="6" name="모서리가 둥근 직사각형 5"/>
            <p:cNvSpPr/>
            <p:nvPr/>
          </p:nvSpPr>
          <p:spPr>
            <a:xfrm>
              <a:off x="226289" y="7"/>
              <a:ext cx="5760720" cy="700450"/>
            </a:xfrm>
            <a:prstGeom prst="round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</p:sp>
        <p:sp>
          <p:nvSpPr>
            <p:cNvPr id="7" name="모서리가 둥근 직사각형 4"/>
            <p:cNvSpPr/>
            <p:nvPr/>
          </p:nvSpPr>
          <p:spPr>
            <a:xfrm>
              <a:off x="260482" y="34200"/>
              <a:ext cx="5692334" cy="63206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7742" tIns="0" rIns="217742" bIns="0" numCol="1" spcCol="1270" anchor="ctr" anchorCtr="0">
              <a:noAutofit/>
            </a:bodyPr>
            <a:lstStyle/>
            <a:p>
              <a:pPr lvl="0" algn="l" defTabSz="10668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ko-KR" sz="2400" b="1" kern="1200" dirty="0" smtClean="0"/>
                <a:t>3</a:t>
              </a:r>
              <a:r>
                <a:rPr lang="ko-KR" altLang="en-US" sz="2400" b="1" kern="1200" dirty="0" smtClean="0"/>
                <a:t>년 특례 대상자들의 입시 준비</a:t>
              </a:r>
              <a:endParaRPr lang="ko-KR" altLang="en-US" sz="2400" b="1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635587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2F20CE0-3E7A-4808-AC7E-7936258FF5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72F20CE0-3E7A-4808-AC7E-7936258FF5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72F20CE0-3E7A-4808-AC7E-7936258FF5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2A0E089-713D-439D-97FA-BEEC2CF462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graphicEl>
                                              <a:dgm id="{D2A0E089-713D-439D-97FA-BEEC2CF462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D2A0E089-713D-439D-97FA-BEEC2CF462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B8816B6-E01E-4F6D-874B-4A3CBD795E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graphicEl>
                                              <a:dgm id="{1B8816B6-E01E-4F6D-874B-4A3CBD795E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1B8816B6-E01E-4F6D-874B-4A3CBD795E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40D6A91-FD88-4EFD-9001-B1B216A645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graphicEl>
                                              <a:dgm id="{F40D6A91-FD88-4EFD-9001-B1B216A645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graphicEl>
                                              <a:dgm id="{F40D6A91-FD88-4EFD-9001-B1B216A645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8CE9D12-BDF8-40BF-AB62-47D3EA2BC8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>
                                            <p:graphicEl>
                                              <a:dgm id="{E8CE9D12-BDF8-40BF-AB62-47D3EA2BC8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>
                                            <p:graphicEl>
                                              <a:dgm id="{E8CE9D12-BDF8-40BF-AB62-47D3EA2BC8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05D1714-AEA6-47C9-AE70-CC077FA8C4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>
                                            <p:graphicEl>
                                              <a:dgm id="{A05D1714-AEA6-47C9-AE70-CC077FA8C4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graphicEl>
                                              <a:dgm id="{A05D1714-AEA6-47C9-AE70-CC077FA8C4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New_Natural01">
  <a:themeElements>
    <a:clrScheme name="Natural01">
      <a:dk1>
        <a:sysClr val="windowText" lastClr="000000"/>
      </a:dk1>
      <a:lt1>
        <a:sysClr val="window" lastClr="FFFFFF"/>
      </a:lt1>
      <a:dk2>
        <a:srgbClr val="1F6299"/>
      </a:dk2>
      <a:lt2>
        <a:srgbClr val="DFF0F7"/>
      </a:lt2>
      <a:accent1>
        <a:srgbClr val="40C6D8"/>
      </a:accent1>
      <a:accent2>
        <a:srgbClr val="5581FD"/>
      </a:accent2>
      <a:accent3>
        <a:srgbClr val="33BDFB"/>
      </a:accent3>
      <a:accent4>
        <a:srgbClr val="4CD416"/>
      </a:accent4>
      <a:accent5>
        <a:srgbClr val="FE8C2E"/>
      </a:accent5>
      <a:accent6>
        <a:srgbClr val="C489FF"/>
      </a:accent6>
      <a:hlink>
        <a:srgbClr val="D98609"/>
      </a:hlink>
      <a:folHlink>
        <a:srgbClr val="85DFD0"/>
      </a:folHlink>
    </a:clrScheme>
    <a:fontScheme name="Natural01">
      <a:majorFont>
        <a:latin typeface="Tahoma"/>
        <a:ea typeface=""/>
        <a:cs typeface=""/>
        <a:font script="Jpan" typeface="HG創英角ｺﾞｼｯｸUB"/>
        <a:font script="Hang" typeface="맑은 고딕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ahoma"/>
        <a:ea typeface=""/>
        <a:cs typeface=""/>
        <a:font script="Jpan" typeface="HGｺﾞｼｯｸE"/>
        <a:font script="Hang" typeface="맑은 고딕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Natural01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31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0000"/>
                <a:satMod val="20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70000"/>
                <a:satMod val="150000"/>
              </a:schemeClr>
            </a:gs>
          </a:gsLst>
          <a:path path="circle">
            <a:fillToRect t="30000" r="100000" b="70000"/>
          </a:path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  <a:ln w="4000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alpha val="38000"/>
                <a:satMod val="150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3000000"/>
            </a:lightRig>
          </a:scene3d>
          <a:sp3d contourW="6350" prstMaterial="flat">
            <a:bevelT h="889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  <a:shade val="100000"/>
                <a:satMod val="200000"/>
              </a:schemeClr>
            </a:gs>
            <a:gs pos="100000">
              <a:schemeClr val="phClr">
                <a:tint val="100000"/>
                <a:shade val="89000"/>
                <a:satMod val="150000"/>
                <a:lumMod val="90000"/>
              </a:schemeClr>
            </a:gs>
          </a:gsLst>
          <a:path path="circle">
            <a:fillToRect l="40000" t="30000" r="40000" b="30000"/>
          </a:path>
        </a:gradFill>
        <a:gradFill rotWithShape="1">
          <a:gsLst>
            <a:gs pos="0">
              <a:schemeClr val="phClr">
                <a:tint val="100000"/>
                <a:shade val="90000"/>
                <a:satMod val="200000"/>
                <a:lumMod val="90000"/>
              </a:schemeClr>
            </a:gs>
            <a:gs pos="43000">
              <a:schemeClr val="phClr">
                <a:tint val="85000"/>
                <a:shade val="100000"/>
                <a:satMod val="300000"/>
                <a:lumMod val="100000"/>
              </a:schemeClr>
            </a:gs>
            <a:gs pos="100000">
              <a:schemeClr val="phClr">
                <a:tint val="85000"/>
                <a:shade val="100000"/>
                <a:satMod val="300000"/>
                <a:lumMod val="100000"/>
              </a:schemeClr>
            </a:gs>
          </a:gsLst>
          <a:lin ang="5400000" scaled="1"/>
        </a:gradFill>
      </a:bgFillStyleLst>
    </a:fmtScheme>
  </a:themeElements>
  <a:objectDefaults>
    <a:spDef>
      <a:spPr/>
      <a:bodyPr spcFirstLastPara="0" vert="horz" wrap="square" lIns="91440" tIns="91440" rIns="91440" bIns="91440" numCol="1" spcCol="1270" anchor="ctr" anchorCtr="0">
        <a:noAutofit/>
      </a:bodyPr>
      <a:lstStyle>
        <a:defPPr algn="ctr" defTabSz="1066800" rtl="0" latinLnBrk="1">
          <a:lnSpc>
            <a:spcPct val="90000"/>
          </a:lnSpc>
          <a:spcBef>
            <a:spcPct val="0"/>
          </a:spcBef>
          <a:spcAft>
            <a:spcPct val="35000"/>
          </a:spcAft>
          <a:defRPr sz="2400" kern="1200" dirty="0" smtClean="0"/>
        </a:defPPr>
      </a:lstStyle>
      <a:style>
        <a:lnRef idx="2">
          <a:schemeClr val="accent6">
            <a:shade val="50000"/>
          </a:schemeClr>
        </a:lnRef>
        <a:fillRef idx="1">
          <a:schemeClr val="accent6"/>
        </a:fillRef>
        <a:effectRef idx="0">
          <a:schemeClr val="accent6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TM10237564[[fn=자연 테마]]</Template>
  <TotalTime>16746</TotalTime>
  <Words>2998</Words>
  <Application>Microsoft Office PowerPoint</Application>
  <PresentationFormat>화면 슬라이드 쇼(4:3)</PresentationFormat>
  <Paragraphs>548</Paragraphs>
  <Slides>36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36</vt:i4>
      </vt:variant>
    </vt:vector>
  </HeadingPairs>
  <TitlesOfParts>
    <vt:vector size="37" baseType="lpstr">
      <vt:lpstr>New_Natural01</vt:lpstr>
      <vt:lpstr>2017학년도 진로 진학 설명회</vt:lpstr>
      <vt:lpstr>PowerPoint 프레젠테이션</vt:lpstr>
      <vt:lpstr>1. 재외국민 특별전형 지원 자격</vt:lpstr>
      <vt:lpstr>2. 2017학년도 대학입학 전형</vt:lpstr>
      <vt:lpstr>2. 2017학년도 대학입학 전형</vt:lpstr>
      <vt:lpstr>2. 2017학년도 대학입학 전형</vt:lpstr>
      <vt:lpstr>2. 2017학년도 대학입학 전형</vt:lpstr>
      <vt:lpstr>3. 2016학년도 대학입학 전형</vt:lpstr>
      <vt:lpstr>4. 대학 입시 준비의 방향</vt:lpstr>
      <vt:lpstr>5. 수험생 유의사항</vt:lpstr>
      <vt:lpstr>5. 수험생 유의사항</vt:lpstr>
      <vt:lpstr>5. 수험생 유의사항</vt:lpstr>
      <vt:lpstr>PowerPoint 프레젠테이션</vt:lpstr>
      <vt:lpstr>PowerPoint 프레젠테이션</vt:lpstr>
      <vt:lpstr>PowerPoint 프레젠테이션</vt:lpstr>
      <vt:lpstr>PowerPoint 프레젠테이션</vt:lpstr>
      <vt:lpstr>3. 대학 입시 준비의 방향</vt:lpstr>
      <vt:lpstr>3. 대학 입시 준비의 방향</vt:lpstr>
      <vt:lpstr>3. 대학 입시 준비의 방향</vt:lpstr>
      <vt:lpstr>3. 대학 입시 준비의 방향</vt:lpstr>
      <vt:lpstr>3. 대학 입시 준비의 방향</vt:lpstr>
      <vt:lpstr>3. 대학 입시 준비의 방향</vt:lpstr>
      <vt:lpstr>3. 대학 입시 준비의 방향</vt:lpstr>
      <vt:lpstr>3. 대학 입시 준비의 방향</vt:lpstr>
      <vt:lpstr>3. 대학 입시 준비의 방향</vt:lpstr>
      <vt:lpstr>3. 대학 입시 준비의 방향</vt:lpstr>
      <vt:lpstr>3. 대학 입시 준비의 방향</vt:lpstr>
      <vt:lpstr>3. 대학 입시 준비의 방향</vt:lpstr>
      <vt:lpstr>3. 대학 입시 준비의 방향</vt:lpstr>
      <vt:lpstr>4. 대학 입시 도우미</vt:lpstr>
      <vt:lpstr>4. 대학 입시 도우미</vt:lpstr>
      <vt:lpstr>2016년 대학교 입시 설명회 일정   3월 16일 수요일   3시 30분 – 서강대학교  4월   6일 수요일 10시 30분 – 성균관대학교  4월 11일 월요일   2시 30분 – 동국대학교  4월 14일 목요일 10시 30분 – 가천대학교  중앙대, 아주대 일정 조정 중</vt:lpstr>
      <vt:lpstr>PowerPoint 프레젠테이션</vt:lpstr>
      <vt:lpstr>PowerPoint 프레젠테이션</vt:lpstr>
      <vt:lpstr>PowerPoint 프레젠테이션</vt:lpstr>
      <vt:lpstr>이상으로   진로 진학 설명회를 마치겠습니다.   경청해 주셔서 감사합니다.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2016학년도 대입 진학 설명회</dc:title>
  <dc:creator>kis</dc:creator>
  <cp:lastModifiedBy>szks_kor_02</cp:lastModifiedBy>
  <cp:revision>274</cp:revision>
  <cp:lastPrinted>2016-03-17T09:29:26Z</cp:lastPrinted>
  <dcterms:created xsi:type="dcterms:W3CDTF">2015-01-15T07:54:44Z</dcterms:created>
  <dcterms:modified xsi:type="dcterms:W3CDTF">2016-03-18T00:47:18Z</dcterms:modified>
</cp:coreProperties>
</file>